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04e9d9966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04e9d9966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1648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STARS:  How does light color affect photosynthesis?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9799" y="1012375"/>
            <a:ext cx="2528750" cy="33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063" y="965550"/>
            <a:ext cx="4438650" cy="348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000" y="102800"/>
            <a:ext cx="3191758" cy="425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7460" y="182834"/>
            <a:ext cx="3009800" cy="401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1700" y="2619421"/>
            <a:ext cx="2675500" cy="254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625" y="102800"/>
            <a:ext cx="3134375" cy="27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59001" y="2656000"/>
            <a:ext cx="3009800" cy="24722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311700" y="182825"/>
            <a:ext cx="16575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 light</a:t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3743250" y="4358438"/>
            <a:ext cx="16575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 light</a:t>
            </a:r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7215525" y="2888650"/>
            <a:ext cx="172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7276450" y="2084200"/>
            <a:ext cx="14625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Natural light</a:t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8050" y="2484400"/>
            <a:ext cx="2988054" cy="254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