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Coming Soon"/>
      <p:regular r:id="rId24"/>
    </p:embeddedFont>
    <p:embeddedFont>
      <p:font typeface="Josefin Sans"/>
      <p:regular r:id="rId25"/>
      <p:bold r:id="rId26"/>
      <p:italic r:id="rId27"/>
      <p:boldItalic r:id="rId28"/>
    </p:embeddedFont>
    <p:embeddedFont>
      <p:font typeface="Alfa Slab On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E18DA5-6ADF-441D-97B1-89BAA94DA49E}">
  <a:tblStyle styleId="{42E18DA5-6ADF-441D-97B1-89BAA94DA49E}"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mingSoon-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JosefinSans-bold.fntdata"/><Relationship Id="rId25" Type="http://schemas.openxmlformats.org/officeDocument/2006/relationships/font" Target="fonts/JosefinSans-regular.fntdata"/><Relationship Id="rId28" Type="http://schemas.openxmlformats.org/officeDocument/2006/relationships/font" Target="fonts/JosefinSans-boldItalic.fntdata"/><Relationship Id="rId27" Type="http://schemas.openxmlformats.org/officeDocument/2006/relationships/font" Target="fonts/JosefinSa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lfaSlabOne-regular.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 name="Google Shape;25;p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Add photo (icon, picture of your group or of your experiment in the background (Presenting Anthony)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8: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Cadence (</a:t>
            </a:r>
            <a:r>
              <a:rPr lang="en">
                <a:solidFill>
                  <a:schemeClr val="dk1"/>
                </a:solidFill>
              </a:rPr>
              <a:t>Presenting Cadence)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0d2e87b73_1_33: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100d2e87b73_1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Cadence (Presenting Anthony)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0d2e87b73_1_38: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100d2e87b73_1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Cadence </a:t>
            </a:r>
            <a:r>
              <a:rPr lang="en">
                <a:solidFill>
                  <a:schemeClr val="dk1"/>
                </a:solidFill>
              </a:rPr>
              <a:t>(Presenting Ben)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0d2e87b73_1_43: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00d2e87b73_1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Cadence </a:t>
            </a:r>
            <a:r>
              <a:rPr lang="en">
                <a:solidFill>
                  <a:schemeClr val="dk1"/>
                </a:solidFill>
              </a:rPr>
              <a:t>(Presenting Owen)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Cadence </a:t>
            </a:r>
            <a:r>
              <a:rPr lang="en">
                <a:solidFill>
                  <a:schemeClr val="dk1"/>
                </a:solidFill>
              </a:rPr>
              <a:t>(Presenting Cadence)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010273a487_0_14: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1010273a487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Cadence </a:t>
            </a:r>
            <a:r>
              <a:rPr lang="en">
                <a:solidFill>
                  <a:schemeClr val="dk1"/>
                </a:solidFill>
              </a:rPr>
              <a:t>(Presenting Cadence)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10273a487_0_21: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1010273a487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Cadence </a:t>
            </a:r>
            <a:r>
              <a:rPr lang="en">
                <a:solidFill>
                  <a:schemeClr val="dk1"/>
                </a:solidFill>
              </a:rPr>
              <a:t>(Presenting Cadence)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010273a487_0_0: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010273a4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Cadence </a:t>
            </a:r>
            <a:r>
              <a:rPr lang="en">
                <a:solidFill>
                  <a:schemeClr val="dk1"/>
                </a:solidFill>
              </a:rPr>
              <a:t>(Presenting Ben)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2: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Owen </a:t>
            </a:r>
            <a:r>
              <a:rPr lang="en">
                <a:solidFill>
                  <a:schemeClr val="dk1"/>
                </a:solidFill>
              </a:rPr>
              <a:t>(Presenting Everyone)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2: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 name="Google Shape;32;p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Ben (Presenting Ben)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3: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 name="Google Shape;38;p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 what variable are you changing (burn the seeds before planting), then (they will germinate faster than the control group) because (the fire removed part of the seed coat, so water can soak inside faster to activate the enzymes that will tell the seed to sprout) Owen (Presenting Owen)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4: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 name="Google Shape;44;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Make a complete list of everything you need to set up your experiment - be as specific as possible. Think in terms of a recipe - what would someone else have to know in order to duplicate your experiment? Anthony   (</a:t>
            </a:r>
            <a:r>
              <a:rPr lang="en">
                <a:solidFill>
                  <a:schemeClr val="dk1"/>
                </a:solidFill>
              </a:rPr>
              <a:t>Presenting Anthony)</a:t>
            </a:r>
            <a:r>
              <a:rPr lang="en"/>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sz="950">
                <a:solidFill>
                  <a:srgbClr val="525252"/>
                </a:solidFill>
                <a:highlight>
                  <a:srgbClr val="F9F9F9"/>
                </a:highlight>
              </a:rPr>
              <a:t>Materials -ten containers -200 cress seeds -5 cups of soil -5 Liters of water -50 grams of salt -5 Paper Towels -5 petri dishes -5 water container- Soda bottles? -5 graduated cylinders EXPERIMENTAL DESIGN Put soil in containers mix water Put...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5: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may need more than one slide for this - this is the very detailed instructions for setting up your experiment, and how you will measure change. Anything you do to your plants must be recorded here. Cadence (Presenting Cadence)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6: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Add important observations that your group made that helped you determine if your prediction was supported or not. Cadence (Presenting Cadence)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7: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Add your data table here. If you made two different tables, add another slide and include that as well. Cadence (Presenting Anthony)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0d2e87b73_1_1: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g100d2e87b73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Add your data table here. If you made two different tables, add another slide and include that as well. Cadence (Presenting Owen)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0d2e87b73_1_9:notes"/>
          <p:cNvSpPr/>
          <p:nvPr>
            <p:ph idx="2" type="sldImg"/>
          </p:nvPr>
        </p:nvSpPr>
        <p:spPr>
          <a:xfrm>
            <a:off x="38121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100d2e87b73_1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Add your data table here. If you made two different tables, add another slide and include that as well. Cadence (</a:t>
            </a:r>
            <a:r>
              <a:rPr lang="en">
                <a:solidFill>
                  <a:schemeClr val="dk1"/>
                </a:solidFill>
              </a:rPr>
              <a:t>Presenting Ben)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idx="1" type="subTitle"/>
          </p:nvPr>
        </p:nvSpPr>
        <p:spPr>
          <a:xfrm>
            <a:off x="685800" y="2840053"/>
            <a:ext cx="7772400" cy="784800"/>
          </a:xfrm>
          <a:prstGeom prst="rect">
            <a:avLst/>
          </a:prstGeom>
          <a:noFill/>
          <a:ln>
            <a:noFill/>
          </a:ln>
        </p:spPr>
        <p:txBody>
          <a:bodyPr anchorCtr="0" anchor="t" bIns="93500" lIns="93500" spcFirstLastPara="1" rIns="93500" wrap="square" tIns="93500">
            <a:noAutofit/>
          </a:bodyPr>
          <a:lstStyle>
            <a:lvl1pPr lvl="0" rtl="0" algn="ctr">
              <a:lnSpc>
                <a:spcPct val="100000"/>
              </a:lnSpc>
              <a:spcBef>
                <a:spcPts val="0"/>
              </a:spcBef>
              <a:spcAft>
                <a:spcPts val="0"/>
              </a:spcAft>
              <a:buClr>
                <a:schemeClr val="dk2"/>
              </a:buClr>
              <a:buSzPts val="3100"/>
              <a:buFont typeface="Arial"/>
              <a:buNone/>
              <a:defRPr>
                <a:solidFill>
                  <a:schemeClr val="dk2"/>
                </a:solidFill>
              </a:defRPr>
            </a:lvl1pPr>
            <a:lvl2pPr lvl="1" rtl="0" algn="ctr">
              <a:lnSpc>
                <a:spcPct val="100000"/>
              </a:lnSpc>
              <a:spcBef>
                <a:spcPts val="0"/>
              </a:spcBef>
              <a:spcAft>
                <a:spcPts val="0"/>
              </a:spcAft>
              <a:buClr>
                <a:schemeClr val="dk2"/>
              </a:buClr>
              <a:buSzPts val="3100"/>
              <a:buFont typeface="Arial"/>
              <a:buNone/>
              <a:defRPr sz="3100">
                <a:solidFill>
                  <a:schemeClr val="dk2"/>
                </a:solidFill>
              </a:defRPr>
            </a:lvl2pPr>
            <a:lvl3pPr lvl="2" rtl="0" algn="ctr">
              <a:lnSpc>
                <a:spcPct val="100000"/>
              </a:lnSpc>
              <a:spcBef>
                <a:spcPts val="0"/>
              </a:spcBef>
              <a:spcAft>
                <a:spcPts val="0"/>
              </a:spcAft>
              <a:buClr>
                <a:schemeClr val="dk2"/>
              </a:buClr>
              <a:buSzPts val="3100"/>
              <a:buFont typeface="Arial"/>
              <a:buNone/>
              <a:defRPr sz="3100">
                <a:solidFill>
                  <a:schemeClr val="dk2"/>
                </a:solidFill>
              </a:defRPr>
            </a:lvl3pPr>
            <a:lvl4pPr lvl="3" rtl="0" algn="ctr">
              <a:lnSpc>
                <a:spcPct val="100000"/>
              </a:lnSpc>
              <a:spcBef>
                <a:spcPts val="0"/>
              </a:spcBef>
              <a:spcAft>
                <a:spcPts val="0"/>
              </a:spcAft>
              <a:buClr>
                <a:schemeClr val="dk2"/>
              </a:buClr>
              <a:buSzPts val="3100"/>
              <a:buFont typeface="Arial"/>
              <a:buNone/>
              <a:defRPr sz="3100">
                <a:solidFill>
                  <a:schemeClr val="dk2"/>
                </a:solidFill>
              </a:defRPr>
            </a:lvl4pPr>
            <a:lvl5pPr lvl="4" rtl="0" algn="ctr">
              <a:lnSpc>
                <a:spcPct val="100000"/>
              </a:lnSpc>
              <a:spcBef>
                <a:spcPts val="0"/>
              </a:spcBef>
              <a:spcAft>
                <a:spcPts val="0"/>
              </a:spcAft>
              <a:buClr>
                <a:schemeClr val="dk2"/>
              </a:buClr>
              <a:buSzPts val="3100"/>
              <a:buFont typeface="Arial"/>
              <a:buNone/>
              <a:defRPr sz="3100">
                <a:solidFill>
                  <a:schemeClr val="dk2"/>
                </a:solidFill>
              </a:defRPr>
            </a:lvl5pPr>
            <a:lvl6pPr lvl="5" rtl="0" algn="ctr">
              <a:lnSpc>
                <a:spcPct val="100000"/>
              </a:lnSpc>
              <a:spcBef>
                <a:spcPts val="0"/>
              </a:spcBef>
              <a:spcAft>
                <a:spcPts val="0"/>
              </a:spcAft>
              <a:buClr>
                <a:schemeClr val="dk2"/>
              </a:buClr>
              <a:buSzPts val="3100"/>
              <a:buFont typeface="Arial"/>
              <a:buNone/>
              <a:defRPr sz="3100">
                <a:solidFill>
                  <a:schemeClr val="dk2"/>
                </a:solidFill>
              </a:defRPr>
            </a:lvl6pPr>
            <a:lvl7pPr lvl="6" rtl="0" algn="ctr">
              <a:lnSpc>
                <a:spcPct val="100000"/>
              </a:lnSpc>
              <a:spcBef>
                <a:spcPts val="0"/>
              </a:spcBef>
              <a:spcAft>
                <a:spcPts val="0"/>
              </a:spcAft>
              <a:buClr>
                <a:schemeClr val="dk2"/>
              </a:buClr>
              <a:buSzPts val="3100"/>
              <a:buFont typeface="Arial"/>
              <a:buNone/>
              <a:defRPr sz="3100">
                <a:solidFill>
                  <a:schemeClr val="dk2"/>
                </a:solidFill>
              </a:defRPr>
            </a:lvl7pPr>
            <a:lvl8pPr lvl="7" rtl="0" algn="ctr">
              <a:lnSpc>
                <a:spcPct val="100000"/>
              </a:lnSpc>
              <a:spcBef>
                <a:spcPts val="0"/>
              </a:spcBef>
              <a:spcAft>
                <a:spcPts val="0"/>
              </a:spcAft>
              <a:buClr>
                <a:schemeClr val="dk2"/>
              </a:buClr>
              <a:buSzPts val="3100"/>
              <a:buFont typeface="Arial"/>
              <a:buNone/>
              <a:defRPr sz="3100">
                <a:solidFill>
                  <a:schemeClr val="dk2"/>
                </a:solidFill>
              </a:defRPr>
            </a:lvl8pPr>
            <a:lvl9pPr lvl="8" rtl="0" algn="ctr">
              <a:lnSpc>
                <a:spcPct val="100000"/>
              </a:lnSpc>
              <a:spcBef>
                <a:spcPts val="0"/>
              </a:spcBef>
              <a:spcAft>
                <a:spcPts val="0"/>
              </a:spcAft>
              <a:buClr>
                <a:schemeClr val="dk2"/>
              </a:buClr>
              <a:buSzPts val="3100"/>
              <a:buFont typeface="Arial"/>
              <a:buNone/>
              <a:defRPr sz="3100">
                <a:solidFill>
                  <a:schemeClr val="dk2"/>
                </a:solidFill>
              </a:defRPr>
            </a:lvl9pPr>
          </a:lstStyle>
          <a:p/>
        </p:txBody>
      </p:sp>
      <p:sp>
        <p:nvSpPr>
          <p:cNvPr id="10" name="Google Shape;10;p2"/>
          <p:cNvSpPr txBox="1"/>
          <p:nvPr>
            <p:ph type="ctrTitle"/>
          </p:nvPr>
        </p:nvSpPr>
        <p:spPr>
          <a:xfrm>
            <a:off x="685800" y="1583342"/>
            <a:ext cx="7772400" cy="1159800"/>
          </a:xfrm>
          <a:prstGeom prst="rect">
            <a:avLst/>
          </a:prstGeom>
          <a:noFill/>
          <a:ln>
            <a:noFill/>
          </a:ln>
        </p:spPr>
        <p:txBody>
          <a:bodyPr anchorCtr="0" anchor="b" bIns="93500" lIns="93500" spcFirstLastPara="1" rIns="93500" wrap="square" tIns="93500">
            <a:noAutofit/>
          </a:bodyPr>
          <a:lstStyle>
            <a:lvl1pPr lvl="0" rtl="0" algn="ctr">
              <a:lnSpc>
                <a:spcPct val="100000"/>
              </a:lnSpc>
              <a:spcBef>
                <a:spcPts val="0"/>
              </a:spcBef>
              <a:spcAft>
                <a:spcPts val="0"/>
              </a:spcAft>
              <a:buSzPts val="4900"/>
              <a:buFont typeface="Arial"/>
              <a:buNone/>
              <a:defRPr sz="4900"/>
            </a:lvl1pPr>
            <a:lvl2pPr lvl="1" rtl="0" algn="ctr">
              <a:lnSpc>
                <a:spcPct val="100000"/>
              </a:lnSpc>
              <a:spcBef>
                <a:spcPts val="0"/>
              </a:spcBef>
              <a:spcAft>
                <a:spcPts val="0"/>
              </a:spcAft>
              <a:buSzPts val="4900"/>
              <a:buFont typeface="Arial"/>
              <a:buNone/>
              <a:defRPr sz="4900"/>
            </a:lvl2pPr>
            <a:lvl3pPr lvl="2" rtl="0" algn="ctr">
              <a:lnSpc>
                <a:spcPct val="100000"/>
              </a:lnSpc>
              <a:spcBef>
                <a:spcPts val="0"/>
              </a:spcBef>
              <a:spcAft>
                <a:spcPts val="0"/>
              </a:spcAft>
              <a:buSzPts val="4900"/>
              <a:buNone/>
              <a:defRPr sz="4900"/>
            </a:lvl3pPr>
            <a:lvl4pPr lvl="3" rtl="0" algn="ctr">
              <a:lnSpc>
                <a:spcPct val="100000"/>
              </a:lnSpc>
              <a:spcBef>
                <a:spcPts val="0"/>
              </a:spcBef>
              <a:spcAft>
                <a:spcPts val="0"/>
              </a:spcAft>
              <a:buSzPts val="4900"/>
              <a:buNone/>
              <a:defRPr sz="4900"/>
            </a:lvl4pPr>
            <a:lvl5pPr lvl="4" rtl="0" algn="ctr">
              <a:lnSpc>
                <a:spcPct val="100000"/>
              </a:lnSpc>
              <a:spcBef>
                <a:spcPts val="0"/>
              </a:spcBef>
              <a:spcAft>
                <a:spcPts val="0"/>
              </a:spcAft>
              <a:buSzPts val="4900"/>
              <a:buNone/>
              <a:defRPr sz="4900"/>
            </a:lvl5pPr>
            <a:lvl6pPr lvl="5" rtl="0" algn="ctr">
              <a:lnSpc>
                <a:spcPct val="100000"/>
              </a:lnSpc>
              <a:spcBef>
                <a:spcPts val="0"/>
              </a:spcBef>
              <a:spcAft>
                <a:spcPts val="0"/>
              </a:spcAft>
              <a:buSzPts val="4900"/>
              <a:buNone/>
              <a:defRPr sz="4900"/>
            </a:lvl6pPr>
            <a:lvl7pPr lvl="6" rtl="0" algn="ctr">
              <a:lnSpc>
                <a:spcPct val="100000"/>
              </a:lnSpc>
              <a:spcBef>
                <a:spcPts val="0"/>
              </a:spcBef>
              <a:spcAft>
                <a:spcPts val="0"/>
              </a:spcAft>
              <a:buSzPts val="4900"/>
              <a:buNone/>
              <a:defRPr sz="4900"/>
            </a:lvl7pPr>
            <a:lvl8pPr lvl="7" rtl="0" algn="ctr">
              <a:lnSpc>
                <a:spcPct val="100000"/>
              </a:lnSpc>
              <a:spcBef>
                <a:spcPts val="0"/>
              </a:spcBef>
              <a:spcAft>
                <a:spcPts val="0"/>
              </a:spcAft>
              <a:buSzPts val="4900"/>
              <a:buNone/>
              <a:defRPr sz="4900"/>
            </a:lvl8pPr>
            <a:lvl9pPr lvl="8" rtl="0" algn="ctr">
              <a:lnSpc>
                <a:spcPct val="100000"/>
              </a:lnSpc>
              <a:spcBef>
                <a:spcPts val="0"/>
              </a:spcBef>
              <a:spcAft>
                <a:spcPts val="0"/>
              </a:spcAft>
              <a:buSzPts val="4900"/>
              <a:buNone/>
              <a:defRPr sz="49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3"/>
          <p:cNvSpPr txBox="1"/>
          <p:nvPr>
            <p:ph type="title"/>
          </p:nvPr>
        </p:nvSpPr>
        <p:spPr>
          <a:xfrm>
            <a:off x="457200" y="205978"/>
            <a:ext cx="8229600" cy="857400"/>
          </a:xfrm>
          <a:prstGeom prst="rect">
            <a:avLst/>
          </a:prstGeom>
          <a:noFill/>
          <a:ln>
            <a:noFill/>
          </a:ln>
        </p:spPr>
        <p:txBody>
          <a:bodyPr anchorCtr="0" anchor="b" bIns="93500" lIns="93500" spcFirstLastPara="1" rIns="93500" wrap="square" tIns="93500">
            <a:noAutofit/>
          </a:bodyPr>
          <a:lstStyle>
            <a:lvl1pPr lvl="0" rtl="0" algn="l">
              <a:lnSpc>
                <a:spcPct val="100000"/>
              </a:lnSpc>
              <a:spcBef>
                <a:spcPts val="0"/>
              </a:spcBef>
              <a:spcAft>
                <a:spcPts val="0"/>
              </a:spcAft>
              <a:buSzPts val="3700"/>
              <a:buFont typeface="Arial"/>
              <a:buNone/>
              <a:defRPr/>
            </a:lvl1pPr>
            <a:lvl2pPr lvl="1" rtl="0" algn="l">
              <a:lnSpc>
                <a:spcPct val="100000"/>
              </a:lnSpc>
              <a:spcBef>
                <a:spcPts val="0"/>
              </a:spcBef>
              <a:spcAft>
                <a:spcPts val="0"/>
              </a:spcAft>
              <a:buSzPts val="3700"/>
              <a:buFont typeface="Arial"/>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13" name="Google Shape;13;p3"/>
          <p:cNvSpPr txBox="1"/>
          <p:nvPr>
            <p:ph idx="1" type="body"/>
          </p:nvPr>
        </p:nvSpPr>
        <p:spPr>
          <a:xfrm>
            <a:off x="457200" y="1200150"/>
            <a:ext cx="8229600" cy="3725700"/>
          </a:xfrm>
          <a:prstGeom prst="rect">
            <a:avLst/>
          </a:prstGeom>
          <a:noFill/>
          <a:ln>
            <a:noFill/>
          </a:ln>
        </p:spPr>
        <p:txBody>
          <a:bodyPr anchorCtr="0" anchor="t" bIns="93500" lIns="93500" spcFirstLastPara="1" rIns="93500" wrap="square" tIns="93500">
            <a:noAutofit/>
          </a:bodyPr>
          <a:lstStyle>
            <a:lvl1pPr indent="-228600" lvl="0" marL="457200" rtl="0" algn="l">
              <a:lnSpc>
                <a:spcPct val="100000"/>
              </a:lnSpc>
              <a:spcBef>
                <a:spcPts val="0"/>
              </a:spcBef>
              <a:spcAft>
                <a:spcPts val="0"/>
              </a:spcAft>
              <a:buClr>
                <a:srgbClr val="000000"/>
              </a:buClr>
              <a:buSzPts val="3100"/>
              <a:buFont typeface="Arial"/>
              <a:buNone/>
              <a:defRPr/>
            </a:lvl1pPr>
            <a:lvl2pPr indent="-228600" lvl="1" marL="914400" rtl="0" algn="l">
              <a:lnSpc>
                <a:spcPct val="100000"/>
              </a:lnSpc>
              <a:spcBef>
                <a:spcPts val="0"/>
              </a:spcBef>
              <a:spcAft>
                <a:spcPts val="0"/>
              </a:spcAft>
              <a:buClr>
                <a:srgbClr val="000000"/>
              </a:buClr>
              <a:buSzPts val="2500"/>
              <a:buFont typeface="Arial"/>
              <a:buNone/>
              <a:defRPr/>
            </a:lvl2pPr>
            <a:lvl3pPr indent="-228600" lvl="2" marL="1371600" rtl="0" algn="l">
              <a:lnSpc>
                <a:spcPct val="100000"/>
              </a:lnSpc>
              <a:spcBef>
                <a:spcPts val="0"/>
              </a:spcBef>
              <a:spcAft>
                <a:spcPts val="0"/>
              </a:spcAft>
              <a:buClr>
                <a:srgbClr val="000000"/>
              </a:buClr>
              <a:buSzPts val="2500"/>
              <a:buFont typeface="Arial"/>
              <a:buNone/>
              <a:defRPr/>
            </a:lvl3pPr>
            <a:lvl4pPr indent="-228600" lvl="3" marL="1828800" rtl="0" algn="l">
              <a:lnSpc>
                <a:spcPct val="100000"/>
              </a:lnSpc>
              <a:spcBef>
                <a:spcPts val="0"/>
              </a:spcBef>
              <a:spcAft>
                <a:spcPts val="0"/>
              </a:spcAft>
              <a:buClr>
                <a:srgbClr val="000000"/>
              </a:buClr>
              <a:buSzPts val="1800"/>
              <a:buFont typeface="Arial"/>
              <a:buNone/>
              <a:defRPr/>
            </a:lvl4pPr>
            <a:lvl5pPr indent="-228600" lvl="4" marL="2286000" rtl="0" algn="l">
              <a:lnSpc>
                <a:spcPct val="100000"/>
              </a:lnSpc>
              <a:spcBef>
                <a:spcPts val="0"/>
              </a:spcBef>
              <a:spcAft>
                <a:spcPts val="0"/>
              </a:spcAft>
              <a:buClr>
                <a:srgbClr val="000000"/>
              </a:buClr>
              <a:buSzPts val="1800"/>
              <a:buFont typeface="Arial"/>
              <a:buNone/>
              <a:defRPr/>
            </a:lvl5pPr>
            <a:lvl6pPr indent="-228600" lvl="5" marL="2743200" rtl="0" algn="l">
              <a:lnSpc>
                <a:spcPct val="100000"/>
              </a:lnSpc>
              <a:spcBef>
                <a:spcPts val="0"/>
              </a:spcBef>
              <a:spcAft>
                <a:spcPts val="0"/>
              </a:spcAft>
              <a:buClr>
                <a:srgbClr val="000000"/>
              </a:buClr>
              <a:buSzPts val="1800"/>
              <a:buFont typeface="Arial"/>
              <a:buNone/>
              <a:defRPr/>
            </a:lvl6pPr>
            <a:lvl7pPr indent="-228600" lvl="6" marL="3200400" rtl="0" algn="l">
              <a:lnSpc>
                <a:spcPct val="100000"/>
              </a:lnSpc>
              <a:spcBef>
                <a:spcPts val="0"/>
              </a:spcBef>
              <a:spcAft>
                <a:spcPts val="0"/>
              </a:spcAft>
              <a:buClr>
                <a:srgbClr val="000000"/>
              </a:buClr>
              <a:buSzPts val="1800"/>
              <a:buFont typeface="Arial"/>
              <a:buNone/>
              <a:defRPr/>
            </a:lvl7pPr>
            <a:lvl8pPr indent="-228600" lvl="7" marL="3657600" rtl="0" algn="l">
              <a:lnSpc>
                <a:spcPct val="100000"/>
              </a:lnSpc>
              <a:spcBef>
                <a:spcPts val="0"/>
              </a:spcBef>
              <a:spcAft>
                <a:spcPts val="0"/>
              </a:spcAft>
              <a:buClr>
                <a:srgbClr val="000000"/>
              </a:buClr>
              <a:buSzPts val="1800"/>
              <a:buFont typeface="Arial"/>
              <a:buNone/>
              <a:defRPr/>
            </a:lvl8pPr>
            <a:lvl9pPr indent="-228600" lvl="8" marL="4114800" rtl="0" algn="l">
              <a:lnSpc>
                <a:spcPct val="100000"/>
              </a:lnSpc>
              <a:spcBef>
                <a:spcPts val="0"/>
              </a:spcBef>
              <a:spcAft>
                <a:spcPts val="0"/>
              </a:spcAft>
              <a:buClr>
                <a:srgbClr val="000000"/>
              </a:buClr>
              <a:buSzPts val="1800"/>
              <a:buFont typeface="Arial"/>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 name="Shape 15"/>
        <p:cNvGrpSpPr/>
        <p:nvPr/>
      </p:nvGrpSpPr>
      <p:grpSpPr>
        <a:xfrm>
          <a:off x="0" y="0"/>
          <a:ext cx="0" cy="0"/>
          <a:chOff x="0" y="0"/>
          <a:chExt cx="0" cy="0"/>
        </a:xfrm>
      </p:grpSpPr>
      <p:sp>
        <p:nvSpPr>
          <p:cNvPr id="16" name="Google Shape;16;p5"/>
          <p:cNvSpPr txBox="1"/>
          <p:nvPr>
            <p:ph type="title"/>
          </p:nvPr>
        </p:nvSpPr>
        <p:spPr>
          <a:xfrm>
            <a:off x="457200" y="205978"/>
            <a:ext cx="8229600" cy="857400"/>
          </a:xfrm>
          <a:prstGeom prst="rect">
            <a:avLst/>
          </a:prstGeom>
          <a:noFill/>
          <a:ln>
            <a:noFill/>
          </a:ln>
        </p:spPr>
        <p:txBody>
          <a:bodyPr anchorCtr="0" anchor="b" bIns="93500" lIns="93500" spcFirstLastPara="1" rIns="93500" wrap="square" tIns="93500">
            <a:noAutofit/>
          </a:bodyPr>
          <a:lstStyle>
            <a:lvl1pPr lvl="0" rtl="0" algn="l">
              <a:lnSpc>
                <a:spcPct val="100000"/>
              </a:lnSpc>
              <a:spcBef>
                <a:spcPts val="0"/>
              </a:spcBef>
              <a:spcAft>
                <a:spcPts val="0"/>
              </a:spcAft>
              <a:buSzPts val="3700"/>
              <a:buFont typeface="Arial"/>
              <a:buNone/>
              <a:defRPr/>
            </a:lvl1pPr>
            <a:lvl2pPr lvl="1" rtl="0" algn="l">
              <a:lnSpc>
                <a:spcPct val="100000"/>
              </a:lnSpc>
              <a:spcBef>
                <a:spcPts val="0"/>
              </a:spcBef>
              <a:spcAft>
                <a:spcPts val="0"/>
              </a:spcAft>
              <a:buSzPts val="3700"/>
              <a:buFont typeface="Arial"/>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17" name="Google Shape;17;p5"/>
          <p:cNvSpPr txBox="1"/>
          <p:nvPr>
            <p:ph idx="1" type="body"/>
          </p:nvPr>
        </p:nvSpPr>
        <p:spPr>
          <a:xfrm>
            <a:off x="457200" y="1200150"/>
            <a:ext cx="3994500" cy="3725700"/>
          </a:xfrm>
          <a:prstGeom prst="rect">
            <a:avLst/>
          </a:prstGeom>
          <a:noFill/>
          <a:ln>
            <a:noFill/>
          </a:ln>
        </p:spPr>
        <p:txBody>
          <a:bodyPr anchorCtr="0" anchor="t" bIns="93500" lIns="93500" spcFirstLastPara="1" rIns="93500" wrap="square" tIns="93500">
            <a:noAutofit/>
          </a:bodyPr>
          <a:lstStyle>
            <a:lvl1pPr indent="-228600" lvl="0" marL="457200" rtl="0" algn="l">
              <a:lnSpc>
                <a:spcPct val="100000"/>
              </a:lnSpc>
              <a:spcBef>
                <a:spcPts val="0"/>
              </a:spcBef>
              <a:spcAft>
                <a:spcPts val="0"/>
              </a:spcAft>
              <a:buClr>
                <a:srgbClr val="000000"/>
              </a:buClr>
              <a:buSzPts val="3100"/>
              <a:buFont typeface="Arial"/>
              <a:buNone/>
              <a:defRPr/>
            </a:lvl1pPr>
            <a:lvl2pPr indent="-228600" lvl="1" marL="914400" rtl="0" algn="l">
              <a:lnSpc>
                <a:spcPct val="100000"/>
              </a:lnSpc>
              <a:spcBef>
                <a:spcPts val="0"/>
              </a:spcBef>
              <a:spcAft>
                <a:spcPts val="0"/>
              </a:spcAft>
              <a:buClr>
                <a:srgbClr val="000000"/>
              </a:buClr>
              <a:buSzPts val="2500"/>
              <a:buFont typeface="Arial"/>
              <a:buNone/>
              <a:defRPr/>
            </a:lvl2pPr>
            <a:lvl3pPr indent="-228600" lvl="2" marL="1371600" rtl="0" algn="l">
              <a:lnSpc>
                <a:spcPct val="100000"/>
              </a:lnSpc>
              <a:spcBef>
                <a:spcPts val="0"/>
              </a:spcBef>
              <a:spcAft>
                <a:spcPts val="0"/>
              </a:spcAft>
              <a:buClr>
                <a:srgbClr val="000000"/>
              </a:buClr>
              <a:buSzPts val="2500"/>
              <a:buFont typeface="Arial"/>
              <a:buNone/>
              <a:defRPr/>
            </a:lvl3pPr>
            <a:lvl4pPr indent="-228600" lvl="3" marL="1828800" rtl="0" algn="l">
              <a:lnSpc>
                <a:spcPct val="100000"/>
              </a:lnSpc>
              <a:spcBef>
                <a:spcPts val="0"/>
              </a:spcBef>
              <a:spcAft>
                <a:spcPts val="0"/>
              </a:spcAft>
              <a:buClr>
                <a:srgbClr val="000000"/>
              </a:buClr>
              <a:buSzPts val="1800"/>
              <a:buFont typeface="Arial"/>
              <a:buNone/>
              <a:defRPr/>
            </a:lvl4pPr>
            <a:lvl5pPr indent="-228600" lvl="4" marL="2286000" rtl="0" algn="l">
              <a:lnSpc>
                <a:spcPct val="100000"/>
              </a:lnSpc>
              <a:spcBef>
                <a:spcPts val="0"/>
              </a:spcBef>
              <a:spcAft>
                <a:spcPts val="0"/>
              </a:spcAft>
              <a:buClr>
                <a:srgbClr val="000000"/>
              </a:buClr>
              <a:buSzPts val="1800"/>
              <a:buFont typeface="Arial"/>
              <a:buNone/>
              <a:defRPr/>
            </a:lvl5pPr>
            <a:lvl6pPr indent="-228600" lvl="5" marL="2743200" rtl="0" algn="l">
              <a:lnSpc>
                <a:spcPct val="100000"/>
              </a:lnSpc>
              <a:spcBef>
                <a:spcPts val="0"/>
              </a:spcBef>
              <a:spcAft>
                <a:spcPts val="0"/>
              </a:spcAft>
              <a:buClr>
                <a:srgbClr val="000000"/>
              </a:buClr>
              <a:buSzPts val="1800"/>
              <a:buFont typeface="Arial"/>
              <a:buNone/>
              <a:defRPr/>
            </a:lvl6pPr>
            <a:lvl7pPr indent="-228600" lvl="6" marL="3200400" rtl="0" algn="l">
              <a:lnSpc>
                <a:spcPct val="100000"/>
              </a:lnSpc>
              <a:spcBef>
                <a:spcPts val="0"/>
              </a:spcBef>
              <a:spcAft>
                <a:spcPts val="0"/>
              </a:spcAft>
              <a:buClr>
                <a:srgbClr val="000000"/>
              </a:buClr>
              <a:buSzPts val="1800"/>
              <a:buFont typeface="Arial"/>
              <a:buNone/>
              <a:defRPr/>
            </a:lvl7pPr>
            <a:lvl8pPr indent="-228600" lvl="7" marL="3657600" rtl="0" algn="l">
              <a:lnSpc>
                <a:spcPct val="100000"/>
              </a:lnSpc>
              <a:spcBef>
                <a:spcPts val="0"/>
              </a:spcBef>
              <a:spcAft>
                <a:spcPts val="0"/>
              </a:spcAft>
              <a:buClr>
                <a:srgbClr val="000000"/>
              </a:buClr>
              <a:buSzPts val="1800"/>
              <a:buFont typeface="Arial"/>
              <a:buNone/>
              <a:defRPr/>
            </a:lvl8pPr>
            <a:lvl9pPr indent="-228600" lvl="8" marL="4114800" rtl="0" algn="l">
              <a:lnSpc>
                <a:spcPct val="100000"/>
              </a:lnSpc>
              <a:spcBef>
                <a:spcPts val="0"/>
              </a:spcBef>
              <a:spcAft>
                <a:spcPts val="0"/>
              </a:spcAft>
              <a:buClr>
                <a:srgbClr val="000000"/>
              </a:buClr>
              <a:buSzPts val="1800"/>
              <a:buFont typeface="Arial"/>
              <a:buNone/>
              <a:defRPr/>
            </a:lvl9pPr>
          </a:lstStyle>
          <a:p/>
        </p:txBody>
      </p:sp>
      <p:sp>
        <p:nvSpPr>
          <p:cNvPr id="18" name="Google Shape;18;p5"/>
          <p:cNvSpPr txBox="1"/>
          <p:nvPr>
            <p:ph idx="2" type="body"/>
          </p:nvPr>
        </p:nvSpPr>
        <p:spPr>
          <a:xfrm>
            <a:off x="4692273" y="1200150"/>
            <a:ext cx="3994500" cy="3725700"/>
          </a:xfrm>
          <a:prstGeom prst="rect">
            <a:avLst/>
          </a:prstGeom>
          <a:noFill/>
          <a:ln>
            <a:noFill/>
          </a:ln>
        </p:spPr>
        <p:txBody>
          <a:bodyPr anchorCtr="0" anchor="t" bIns="93500" lIns="93500" spcFirstLastPara="1" rIns="93500" wrap="square" tIns="93500">
            <a:noAutofit/>
          </a:bodyPr>
          <a:lstStyle>
            <a:lvl1pPr indent="-228600" lvl="0" marL="457200" rtl="0" algn="l">
              <a:lnSpc>
                <a:spcPct val="100000"/>
              </a:lnSpc>
              <a:spcBef>
                <a:spcPts val="0"/>
              </a:spcBef>
              <a:spcAft>
                <a:spcPts val="0"/>
              </a:spcAft>
              <a:buClr>
                <a:srgbClr val="000000"/>
              </a:buClr>
              <a:buSzPts val="3100"/>
              <a:buFont typeface="Arial"/>
              <a:buNone/>
              <a:defRPr/>
            </a:lvl1pPr>
            <a:lvl2pPr indent="-228600" lvl="1" marL="914400" rtl="0" algn="l">
              <a:lnSpc>
                <a:spcPct val="100000"/>
              </a:lnSpc>
              <a:spcBef>
                <a:spcPts val="0"/>
              </a:spcBef>
              <a:spcAft>
                <a:spcPts val="0"/>
              </a:spcAft>
              <a:buClr>
                <a:srgbClr val="000000"/>
              </a:buClr>
              <a:buSzPts val="2500"/>
              <a:buFont typeface="Arial"/>
              <a:buNone/>
              <a:defRPr/>
            </a:lvl2pPr>
            <a:lvl3pPr indent="-228600" lvl="2" marL="1371600" rtl="0" algn="l">
              <a:lnSpc>
                <a:spcPct val="100000"/>
              </a:lnSpc>
              <a:spcBef>
                <a:spcPts val="0"/>
              </a:spcBef>
              <a:spcAft>
                <a:spcPts val="0"/>
              </a:spcAft>
              <a:buClr>
                <a:srgbClr val="000000"/>
              </a:buClr>
              <a:buSzPts val="2500"/>
              <a:buFont typeface="Arial"/>
              <a:buNone/>
              <a:defRPr/>
            </a:lvl3pPr>
            <a:lvl4pPr indent="-228600" lvl="3" marL="1828800" rtl="0" algn="l">
              <a:lnSpc>
                <a:spcPct val="100000"/>
              </a:lnSpc>
              <a:spcBef>
                <a:spcPts val="0"/>
              </a:spcBef>
              <a:spcAft>
                <a:spcPts val="0"/>
              </a:spcAft>
              <a:buClr>
                <a:srgbClr val="000000"/>
              </a:buClr>
              <a:buSzPts val="1800"/>
              <a:buFont typeface="Arial"/>
              <a:buNone/>
              <a:defRPr/>
            </a:lvl4pPr>
            <a:lvl5pPr indent="-228600" lvl="4" marL="2286000" rtl="0" algn="l">
              <a:lnSpc>
                <a:spcPct val="100000"/>
              </a:lnSpc>
              <a:spcBef>
                <a:spcPts val="0"/>
              </a:spcBef>
              <a:spcAft>
                <a:spcPts val="0"/>
              </a:spcAft>
              <a:buClr>
                <a:srgbClr val="000000"/>
              </a:buClr>
              <a:buSzPts val="1800"/>
              <a:buFont typeface="Arial"/>
              <a:buNone/>
              <a:defRPr/>
            </a:lvl5pPr>
            <a:lvl6pPr indent="-228600" lvl="5" marL="2743200" rtl="0" algn="l">
              <a:lnSpc>
                <a:spcPct val="100000"/>
              </a:lnSpc>
              <a:spcBef>
                <a:spcPts val="0"/>
              </a:spcBef>
              <a:spcAft>
                <a:spcPts val="0"/>
              </a:spcAft>
              <a:buClr>
                <a:srgbClr val="000000"/>
              </a:buClr>
              <a:buSzPts val="1800"/>
              <a:buFont typeface="Arial"/>
              <a:buNone/>
              <a:defRPr/>
            </a:lvl6pPr>
            <a:lvl7pPr indent="-228600" lvl="6" marL="3200400" rtl="0" algn="l">
              <a:lnSpc>
                <a:spcPct val="100000"/>
              </a:lnSpc>
              <a:spcBef>
                <a:spcPts val="0"/>
              </a:spcBef>
              <a:spcAft>
                <a:spcPts val="0"/>
              </a:spcAft>
              <a:buClr>
                <a:srgbClr val="000000"/>
              </a:buClr>
              <a:buSzPts val="1800"/>
              <a:buFont typeface="Arial"/>
              <a:buNone/>
              <a:defRPr/>
            </a:lvl7pPr>
            <a:lvl8pPr indent="-228600" lvl="7" marL="3657600" rtl="0" algn="l">
              <a:lnSpc>
                <a:spcPct val="100000"/>
              </a:lnSpc>
              <a:spcBef>
                <a:spcPts val="0"/>
              </a:spcBef>
              <a:spcAft>
                <a:spcPts val="0"/>
              </a:spcAft>
              <a:buClr>
                <a:srgbClr val="000000"/>
              </a:buClr>
              <a:buSzPts val="1800"/>
              <a:buFont typeface="Arial"/>
              <a:buNone/>
              <a:defRPr/>
            </a:lvl8pPr>
            <a:lvl9pPr indent="-228600" lvl="8" marL="4114800" rtl="0" algn="l">
              <a:lnSpc>
                <a:spcPct val="100000"/>
              </a:lnSpc>
              <a:spcBef>
                <a:spcPts val="0"/>
              </a:spcBef>
              <a:spcAft>
                <a:spcPts val="0"/>
              </a:spcAft>
              <a:buClr>
                <a:srgbClr val="000000"/>
              </a:buClr>
              <a:buSzPts val="1800"/>
              <a:buFont typeface="Arial"/>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6"/>
          <p:cNvSpPr txBox="1"/>
          <p:nvPr>
            <p:ph type="title"/>
          </p:nvPr>
        </p:nvSpPr>
        <p:spPr>
          <a:xfrm>
            <a:off x="457200" y="205978"/>
            <a:ext cx="8229600" cy="857400"/>
          </a:xfrm>
          <a:prstGeom prst="rect">
            <a:avLst/>
          </a:prstGeom>
          <a:noFill/>
          <a:ln>
            <a:noFill/>
          </a:ln>
        </p:spPr>
        <p:txBody>
          <a:bodyPr anchorCtr="0" anchor="b" bIns="93500" lIns="93500" spcFirstLastPara="1" rIns="93500" wrap="square" tIns="93500">
            <a:noAutofit/>
          </a:bodyPr>
          <a:lstStyle>
            <a:lvl1pPr lvl="0" rtl="0" algn="l">
              <a:lnSpc>
                <a:spcPct val="100000"/>
              </a:lnSpc>
              <a:spcBef>
                <a:spcPts val="0"/>
              </a:spcBef>
              <a:spcAft>
                <a:spcPts val="0"/>
              </a:spcAft>
              <a:buSzPts val="3700"/>
              <a:buFont typeface="Arial"/>
              <a:buNone/>
              <a:defRPr/>
            </a:lvl1pPr>
            <a:lvl2pPr lvl="1" rtl="0" algn="l">
              <a:lnSpc>
                <a:spcPct val="100000"/>
              </a:lnSpc>
              <a:spcBef>
                <a:spcPts val="0"/>
              </a:spcBef>
              <a:spcAft>
                <a:spcPts val="0"/>
              </a:spcAft>
              <a:buSzPts val="3700"/>
              <a:buFont typeface="Arial"/>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21" name="Shape 21"/>
        <p:cNvGrpSpPr/>
        <p:nvPr/>
      </p:nvGrpSpPr>
      <p:grpSpPr>
        <a:xfrm>
          <a:off x="0" y="0"/>
          <a:ext cx="0" cy="0"/>
          <a:chOff x="0" y="0"/>
          <a:chExt cx="0" cy="0"/>
        </a:xfrm>
      </p:grpSpPr>
      <p:sp>
        <p:nvSpPr>
          <p:cNvPr id="22" name="Google Shape;22;p7"/>
          <p:cNvSpPr txBox="1"/>
          <p:nvPr>
            <p:ph idx="1" type="body"/>
          </p:nvPr>
        </p:nvSpPr>
        <p:spPr>
          <a:xfrm>
            <a:off x="457200" y="4406309"/>
            <a:ext cx="8229600" cy="519600"/>
          </a:xfrm>
          <a:prstGeom prst="rect">
            <a:avLst/>
          </a:prstGeom>
          <a:noFill/>
          <a:ln>
            <a:noFill/>
          </a:ln>
        </p:spPr>
        <p:txBody>
          <a:bodyPr anchorCtr="0" anchor="t" bIns="93500" lIns="93500" spcFirstLastPara="1" rIns="93500" wrap="square" tIns="93500">
            <a:noAutofit/>
          </a:bodyPr>
          <a:lstStyle>
            <a:lvl1pPr indent="-228600" lvl="0" marL="457200" rtl="0" algn="ctr">
              <a:lnSpc>
                <a:spcPct val="100000"/>
              </a:lnSpc>
              <a:spcBef>
                <a:spcPts val="0"/>
              </a:spcBef>
              <a:spcAft>
                <a:spcPts val="0"/>
              </a:spcAft>
              <a:buClr>
                <a:schemeClr val="dk1"/>
              </a:buClr>
              <a:buSzPts val="1800"/>
              <a:buFont typeface="Arial"/>
              <a:buNone/>
              <a:defRPr sz="1800">
                <a:solidFill>
                  <a:schemeClr val="dk1"/>
                </a:solidFill>
              </a:defRPr>
            </a:lvl1pPr>
            <a:lvl2pPr indent="-228600" lvl="1" marL="914400" rtl="0" algn="l">
              <a:lnSpc>
                <a:spcPct val="100000"/>
              </a:lnSpc>
              <a:spcBef>
                <a:spcPts val="500"/>
              </a:spcBef>
              <a:spcAft>
                <a:spcPts val="0"/>
              </a:spcAft>
              <a:buClr>
                <a:srgbClr val="000000"/>
              </a:buClr>
              <a:buSzPts val="1800"/>
              <a:buNone/>
              <a:defRPr/>
            </a:lvl2pPr>
            <a:lvl3pPr indent="-228600" lvl="2" marL="1371600" rtl="0" algn="l">
              <a:lnSpc>
                <a:spcPct val="100000"/>
              </a:lnSpc>
              <a:spcBef>
                <a:spcPts val="500"/>
              </a:spcBef>
              <a:spcAft>
                <a:spcPts val="0"/>
              </a:spcAft>
              <a:buClr>
                <a:srgbClr val="000000"/>
              </a:buClr>
              <a:buSzPts val="1800"/>
              <a:buNone/>
              <a:defRPr/>
            </a:lvl3pPr>
            <a:lvl4pPr indent="-228600" lvl="3" marL="1828800" rtl="0" algn="l">
              <a:lnSpc>
                <a:spcPct val="100000"/>
              </a:lnSpc>
              <a:spcBef>
                <a:spcPts val="300"/>
              </a:spcBef>
              <a:spcAft>
                <a:spcPts val="0"/>
              </a:spcAft>
              <a:buClr>
                <a:srgbClr val="000000"/>
              </a:buClr>
              <a:buSzPts val="1800"/>
              <a:buNone/>
              <a:defRPr/>
            </a:lvl4pPr>
            <a:lvl5pPr indent="-228600" lvl="4" marL="2286000" rtl="0" algn="l">
              <a:lnSpc>
                <a:spcPct val="100000"/>
              </a:lnSpc>
              <a:spcBef>
                <a:spcPts val="300"/>
              </a:spcBef>
              <a:spcAft>
                <a:spcPts val="0"/>
              </a:spcAft>
              <a:buClr>
                <a:srgbClr val="000000"/>
              </a:buClr>
              <a:buSzPts val="1800"/>
              <a:buNone/>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300"/>
              </a:spcBef>
              <a:spcAft>
                <a:spcPts val="0"/>
              </a:spcAft>
              <a:buClr>
                <a:srgbClr val="000000"/>
              </a:buClr>
              <a:buSzPts val="1800"/>
              <a:buNone/>
              <a:defRPr/>
            </a:lvl7pPr>
            <a:lvl8pPr indent="-228600" lvl="7" marL="3657600" rtl="0" algn="l">
              <a:lnSpc>
                <a:spcPct val="100000"/>
              </a:lnSpc>
              <a:spcBef>
                <a:spcPts val="300"/>
              </a:spcBef>
              <a:spcAft>
                <a:spcPts val="0"/>
              </a:spcAft>
              <a:buClr>
                <a:srgbClr val="000000"/>
              </a:buClr>
              <a:buSzPts val="1800"/>
              <a:buNone/>
              <a:defRPr/>
            </a:lvl8pPr>
            <a:lvl9pPr indent="-228600" lvl="8" marL="4114800" rtl="0" algn="l">
              <a:lnSpc>
                <a:spcPct val="100000"/>
              </a:lnSpc>
              <a:spcBef>
                <a:spcPts val="300"/>
              </a:spcBef>
              <a:spcAft>
                <a:spcPts val="0"/>
              </a:spcAft>
              <a:buClr>
                <a:srgbClr val="000000"/>
              </a:buClr>
              <a:buSzPts val="1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30000">
              <a:schemeClr val="lt1"/>
            </a:gs>
            <a:gs pos="100000">
              <a:schemeClr val="lt2"/>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400"/>
          </a:xfrm>
          <a:prstGeom prst="rect">
            <a:avLst/>
          </a:prstGeom>
          <a:noFill/>
          <a:ln>
            <a:noFill/>
          </a:ln>
        </p:spPr>
        <p:txBody>
          <a:bodyPr anchorCtr="0" anchor="b" bIns="93500" lIns="93500" spcFirstLastPara="1" rIns="93500" wrap="square" tIns="93500">
            <a:noAutofit/>
          </a:bodyPr>
          <a:lstStyle>
            <a:lvl1pPr lvl="0" marR="0" rtl="0" algn="l">
              <a:lnSpc>
                <a:spcPct val="100000"/>
              </a:lnSpc>
              <a:spcBef>
                <a:spcPts val="0"/>
              </a:spcBef>
              <a:spcAft>
                <a:spcPts val="0"/>
              </a:spcAft>
              <a:buClr>
                <a:schemeClr val="dk1"/>
              </a:buClr>
              <a:buSzPts val="3700"/>
              <a:buFont typeface="Arial"/>
              <a:buNone/>
              <a:defRPr b="1"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1"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1"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1"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1"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1"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1"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1"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1" i="0" sz="37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457200" y="1200150"/>
            <a:ext cx="8229600" cy="3725700"/>
          </a:xfrm>
          <a:prstGeom prst="rect">
            <a:avLst/>
          </a:prstGeom>
          <a:noFill/>
          <a:ln>
            <a:noFill/>
          </a:ln>
        </p:spPr>
        <p:txBody>
          <a:bodyPr anchorCtr="0" anchor="t" bIns="93500" lIns="93500" spcFirstLastPara="1" rIns="93500" wrap="square" tIns="93500">
            <a:noAutofit/>
          </a:bodyPr>
          <a:lstStyle>
            <a:lvl1pPr indent="-228600" lvl="0" marL="457200" marR="0" rtl="0" algn="l">
              <a:lnSpc>
                <a:spcPct val="100000"/>
              </a:lnSpc>
              <a:spcBef>
                <a:spcPts val="600"/>
              </a:spcBef>
              <a:spcAft>
                <a:spcPts val="0"/>
              </a:spcAft>
              <a:buClr>
                <a:srgbClr val="000000"/>
              </a:buClr>
              <a:buSzPts val="3100"/>
              <a:buFont typeface="Arial"/>
              <a:buNone/>
              <a:defRPr b="0" i="0" sz="3100" u="none" cap="none" strike="noStrike">
                <a:solidFill>
                  <a:srgbClr val="000000"/>
                </a:solidFill>
                <a:latin typeface="Arial"/>
                <a:ea typeface="Arial"/>
                <a:cs typeface="Arial"/>
                <a:sym typeface="Arial"/>
              </a:defRPr>
            </a:lvl1pPr>
            <a:lvl2pPr indent="-228600" lvl="1" marL="914400" marR="0" rtl="0" algn="l">
              <a:lnSpc>
                <a:spcPct val="100000"/>
              </a:lnSpc>
              <a:spcBef>
                <a:spcPts val="500"/>
              </a:spcBef>
              <a:spcAft>
                <a:spcPts val="0"/>
              </a:spcAft>
              <a:buClr>
                <a:srgbClr val="000000"/>
              </a:buClr>
              <a:buSzPts val="2500"/>
              <a:buFont typeface="Arial"/>
              <a:buNone/>
              <a:defRPr b="0" i="0" sz="2500" u="none" cap="none" strike="noStrike">
                <a:solidFill>
                  <a:srgbClr val="000000"/>
                </a:solidFill>
                <a:latin typeface="Arial"/>
                <a:ea typeface="Arial"/>
                <a:cs typeface="Arial"/>
                <a:sym typeface="Arial"/>
              </a:defRPr>
            </a:lvl2pPr>
            <a:lvl3pPr indent="-228600" lvl="2" marL="1371600" marR="0" rtl="0" algn="l">
              <a:lnSpc>
                <a:spcPct val="100000"/>
              </a:lnSpc>
              <a:spcBef>
                <a:spcPts val="500"/>
              </a:spcBef>
              <a:spcAft>
                <a:spcPts val="0"/>
              </a:spcAft>
              <a:buClr>
                <a:srgbClr val="000000"/>
              </a:buClr>
              <a:buSzPts val="2500"/>
              <a:buFont typeface="Arial"/>
              <a:buNone/>
              <a:defRPr b="0" i="0" sz="2500" u="none" cap="none" strike="noStrike">
                <a:solidFill>
                  <a:srgbClr val="000000"/>
                </a:solidFill>
                <a:latin typeface="Arial"/>
                <a:ea typeface="Arial"/>
                <a:cs typeface="Arial"/>
                <a:sym typeface="Arial"/>
              </a:defRPr>
            </a:lvl3pPr>
            <a:lvl4pPr indent="-228600" lvl="3" marL="1828800" marR="0" rtl="0" algn="l">
              <a:lnSpc>
                <a:spcPct val="100000"/>
              </a:lnSpc>
              <a:spcBef>
                <a:spcPts val="30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30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30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30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30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30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hyperlink" Target="https://plantingscience.org/members/1181" TargetMode="External"/><Relationship Id="rId5"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8"/>
          <p:cNvSpPr txBox="1"/>
          <p:nvPr>
            <p:ph type="ctrTitle"/>
          </p:nvPr>
        </p:nvSpPr>
        <p:spPr>
          <a:xfrm>
            <a:off x="156525" y="3890442"/>
            <a:ext cx="7772400" cy="1159800"/>
          </a:xfrm>
          <a:prstGeom prst="rect">
            <a:avLst/>
          </a:prstGeom>
          <a:noFill/>
          <a:ln>
            <a:noFill/>
          </a:ln>
        </p:spPr>
        <p:txBody>
          <a:bodyPr anchorCtr="0" anchor="b" bIns="93500" lIns="93500" spcFirstLastPara="1" rIns="93500" wrap="square" tIns="93500">
            <a:noAutofit/>
          </a:bodyPr>
          <a:lstStyle/>
          <a:p>
            <a:pPr indent="0" lvl="0" marL="0" rtl="0" algn="l">
              <a:lnSpc>
                <a:spcPct val="100000"/>
              </a:lnSpc>
              <a:spcBef>
                <a:spcPts val="0"/>
              </a:spcBef>
              <a:spcAft>
                <a:spcPts val="0"/>
              </a:spcAft>
              <a:buSzPts val="4900"/>
              <a:buFont typeface="Arial"/>
              <a:buNone/>
            </a:pPr>
            <a:r>
              <a:rPr lang="en"/>
              <a:t>Planting Science</a:t>
            </a:r>
            <a:endParaRPr/>
          </a:p>
          <a:p>
            <a:pPr indent="0" lvl="0" marL="0" rtl="0" algn="l">
              <a:lnSpc>
                <a:spcPct val="100000"/>
              </a:lnSpc>
              <a:spcBef>
                <a:spcPts val="0"/>
              </a:spcBef>
              <a:spcAft>
                <a:spcPts val="0"/>
              </a:spcAft>
              <a:buSzPts val="4900"/>
              <a:buFont typeface="Arial"/>
              <a:buNone/>
            </a:pPr>
            <a:r>
              <a:rPr lang="en"/>
              <a:t>The Planting </a:t>
            </a:r>
            <a:r>
              <a:rPr lang="en"/>
              <a:t>Protagonists</a:t>
            </a:r>
            <a:endParaRPr/>
          </a:p>
        </p:txBody>
      </p:sp>
      <p:sp>
        <p:nvSpPr>
          <p:cNvPr id="28" name="Google Shape;28;p8"/>
          <p:cNvSpPr txBox="1"/>
          <p:nvPr>
            <p:ph idx="1" type="subTitle"/>
          </p:nvPr>
        </p:nvSpPr>
        <p:spPr>
          <a:xfrm>
            <a:off x="-1258050" y="2264478"/>
            <a:ext cx="7772400" cy="784800"/>
          </a:xfrm>
          <a:prstGeom prst="rect">
            <a:avLst/>
          </a:prstGeom>
          <a:noFill/>
          <a:ln>
            <a:noFill/>
          </a:ln>
        </p:spPr>
        <p:txBody>
          <a:bodyPr anchorCtr="0" anchor="t" bIns="93500" lIns="93500" spcFirstLastPara="1" rIns="93500" wrap="square" tIns="93500">
            <a:noAutofit/>
          </a:bodyPr>
          <a:lstStyle/>
          <a:p>
            <a:pPr indent="0" lvl="0" marL="0" rtl="0" algn="l">
              <a:lnSpc>
                <a:spcPct val="100000"/>
              </a:lnSpc>
              <a:spcBef>
                <a:spcPts val="0"/>
              </a:spcBef>
              <a:spcAft>
                <a:spcPts val="0"/>
              </a:spcAft>
              <a:buSzPts val="1400"/>
              <a:buFont typeface="Times New Roman"/>
              <a:buNone/>
            </a:pPr>
            <a:r>
              <a:rPr lang="en" sz="1400">
                <a:solidFill>
                  <a:srgbClr val="000000"/>
                </a:solidFill>
                <a:latin typeface="Times New Roman"/>
                <a:ea typeface="Times New Roman"/>
                <a:cs typeface="Times New Roman"/>
                <a:sym typeface="Times New Roman"/>
              </a:rPr>
              <a:t>                                          By Cadence, Benjamin, Antony, and Owen</a:t>
            </a:r>
            <a:endParaRPr/>
          </a:p>
        </p:txBody>
      </p:sp>
      <p:pic>
        <p:nvPicPr>
          <p:cNvPr id="29" name="Google Shape;29;p8"/>
          <p:cNvPicPr preferRelativeResize="0"/>
          <p:nvPr/>
        </p:nvPicPr>
        <p:blipFill>
          <a:blip r:embed="rId3">
            <a:alphaModFix/>
          </a:blip>
          <a:stretch>
            <a:fillRect/>
          </a:stretch>
        </p:blipFill>
        <p:spPr>
          <a:xfrm>
            <a:off x="5350900" y="70975"/>
            <a:ext cx="2561315" cy="3080830"/>
          </a:xfrm>
          <a:prstGeom prst="rect">
            <a:avLst/>
          </a:prstGeom>
          <a:noFill/>
          <a:ln>
            <a:noFill/>
          </a:ln>
        </p:spPr>
      </p:pic>
    </p:spTree>
  </p:cSld>
  <p:clrMapOvr>
    <a:masterClrMapping/>
  </p:clrMapOvr>
  <mc:AlternateContent>
    <mc:Choice Requires="p14">
      <p:transition spd="med">
        <p14:flip dir="l"/>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91" name="Shape 91"/>
        <p:cNvGrpSpPr/>
        <p:nvPr/>
      </p:nvGrpSpPr>
      <p:grpSpPr>
        <a:xfrm>
          <a:off x="0" y="0"/>
          <a:ext cx="0" cy="0"/>
          <a:chOff x="0" y="0"/>
          <a:chExt cx="0" cy="0"/>
        </a:xfrm>
      </p:grpSpPr>
      <p:sp>
        <p:nvSpPr>
          <p:cNvPr id="92" name="Google Shape;92;p17"/>
          <p:cNvSpPr txBox="1"/>
          <p:nvPr/>
        </p:nvSpPr>
        <p:spPr>
          <a:xfrm>
            <a:off x="380675" y="253800"/>
            <a:ext cx="8169300" cy="635100"/>
          </a:xfrm>
          <a:prstGeom prst="rect">
            <a:avLst/>
          </a:prstGeom>
          <a:noFill/>
          <a:ln>
            <a:noFill/>
          </a:ln>
        </p:spPr>
        <p:txBody>
          <a:bodyPr anchorCtr="0" anchor="t" bIns="93500" lIns="93500" spcFirstLastPara="1" rIns="93500" wrap="square" tIns="93500">
            <a:spAutoFit/>
          </a:bodyPr>
          <a:lstStyle/>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chemeClr val="lt1"/>
                </a:solidFill>
                <a:latin typeface="Times New Roman"/>
                <a:ea typeface="Times New Roman"/>
                <a:cs typeface="Times New Roman"/>
                <a:sym typeface="Times New Roman"/>
              </a:rPr>
              <a:t>Graph</a:t>
            </a:r>
            <a:r>
              <a:rPr lang="en" sz="2900">
                <a:solidFill>
                  <a:schemeClr val="lt1"/>
                </a:solidFill>
                <a:latin typeface="Times New Roman"/>
                <a:ea typeface="Times New Roman"/>
                <a:cs typeface="Times New Roman"/>
                <a:sym typeface="Times New Roman"/>
              </a:rPr>
              <a:t>-</a:t>
            </a:r>
            <a:r>
              <a:rPr lang="en" sz="2900">
                <a:solidFill>
                  <a:schemeClr val="lt1"/>
                </a:solidFill>
                <a:latin typeface="Times New Roman"/>
                <a:ea typeface="Times New Roman"/>
                <a:cs typeface="Times New Roman"/>
                <a:sym typeface="Times New Roman"/>
              </a:rPr>
              <a:t>Effects</a:t>
            </a:r>
            <a:r>
              <a:rPr lang="en" sz="2900">
                <a:solidFill>
                  <a:schemeClr val="lt1"/>
                </a:solidFill>
                <a:latin typeface="Times New Roman"/>
                <a:ea typeface="Times New Roman"/>
                <a:cs typeface="Times New Roman"/>
                <a:sym typeface="Times New Roman"/>
              </a:rPr>
              <a:t> of Salt on Height of Cress</a:t>
            </a:r>
            <a:endParaRPr b="0" i="0" sz="2900" u="none" cap="none" strike="noStrike">
              <a:solidFill>
                <a:schemeClr val="lt1"/>
              </a:solidFill>
              <a:latin typeface="Times New Roman"/>
              <a:ea typeface="Times New Roman"/>
              <a:cs typeface="Times New Roman"/>
              <a:sym typeface="Times New Roman"/>
            </a:endParaRPr>
          </a:p>
        </p:txBody>
      </p:sp>
      <p:pic>
        <p:nvPicPr>
          <p:cNvPr id="93" name="Google Shape;93;p17"/>
          <p:cNvPicPr preferRelativeResize="0"/>
          <p:nvPr/>
        </p:nvPicPr>
        <p:blipFill>
          <a:blip r:embed="rId3">
            <a:alphaModFix/>
          </a:blip>
          <a:stretch>
            <a:fillRect/>
          </a:stretch>
        </p:blipFill>
        <p:spPr>
          <a:xfrm>
            <a:off x="1645250" y="940350"/>
            <a:ext cx="3756242" cy="2889417"/>
          </a:xfrm>
          <a:prstGeom prst="rect">
            <a:avLst/>
          </a:prstGeom>
          <a:noFill/>
          <a:ln>
            <a:noFill/>
          </a:ln>
        </p:spPr>
      </p:pic>
    </p:spTree>
  </p:cSld>
  <p:clrMapOvr>
    <a:masterClrMapping/>
  </p:clrMapOvr>
  <mc:AlternateContent>
    <mc:Choice Requires="p14">
      <p:transition spd="slow">
        <p14:flip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lin ang="5400012" scaled="0"/>
        </a:gradFill>
      </p:bgPr>
    </p:bg>
    <p:spTree>
      <p:nvGrpSpPr>
        <p:cNvPr id="97" name="Shape 97"/>
        <p:cNvGrpSpPr/>
        <p:nvPr/>
      </p:nvGrpSpPr>
      <p:grpSpPr>
        <a:xfrm>
          <a:off x="0" y="0"/>
          <a:ext cx="0" cy="0"/>
          <a:chOff x="0" y="0"/>
          <a:chExt cx="0" cy="0"/>
        </a:xfrm>
      </p:grpSpPr>
      <p:sp>
        <p:nvSpPr>
          <p:cNvPr id="98" name="Google Shape;98;p18"/>
          <p:cNvSpPr txBox="1"/>
          <p:nvPr>
            <p:ph idx="1" type="body"/>
          </p:nvPr>
        </p:nvSpPr>
        <p:spPr>
          <a:xfrm flipH="1">
            <a:off x="6397049" y="2101700"/>
            <a:ext cx="1898700" cy="3448500"/>
          </a:xfrm>
          <a:prstGeom prst="rect">
            <a:avLst/>
          </a:prstGeom>
          <a:noFill/>
          <a:ln>
            <a:noFill/>
          </a:ln>
        </p:spPr>
        <p:txBody>
          <a:bodyPr anchorCtr="0" anchor="t" bIns="93500" lIns="93500" spcFirstLastPara="1" rIns="93500" wrap="square" tIns="93500">
            <a:noAutofit/>
          </a:bodyPr>
          <a:lstStyle/>
          <a:p>
            <a:pPr indent="0" lvl="0" marL="0" rtl="0" algn="l">
              <a:lnSpc>
                <a:spcPct val="100000"/>
              </a:lnSpc>
              <a:spcBef>
                <a:spcPts val="0"/>
              </a:spcBef>
              <a:spcAft>
                <a:spcPts val="0"/>
              </a:spcAft>
              <a:buClr>
                <a:srgbClr val="000000"/>
              </a:buClr>
              <a:buSzPts val="3100"/>
              <a:buFont typeface="Arial"/>
              <a:buNone/>
            </a:pPr>
            <a:r>
              <a:rPr lang="en"/>
              <a:t>   </a:t>
            </a:r>
            <a:endParaRPr/>
          </a:p>
        </p:txBody>
      </p:sp>
      <p:sp>
        <p:nvSpPr>
          <p:cNvPr id="99" name="Google Shape;99;p18"/>
          <p:cNvSpPr txBox="1"/>
          <p:nvPr/>
        </p:nvSpPr>
        <p:spPr>
          <a:xfrm>
            <a:off x="380675" y="253800"/>
            <a:ext cx="4210200" cy="635100"/>
          </a:xfrm>
          <a:prstGeom prst="rect">
            <a:avLst/>
          </a:prstGeom>
          <a:noFill/>
          <a:ln>
            <a:noFill/>
          </a:ln>
        </p:spPr>
        <p:txBody>
          <a:bodyPr anchorCtr="0" anchor="t" bIns="93500" lIns="93500" spcFirstLastPara="1" rIns="93500" wrap="square" tIns="93500">
            <a:spAutoFit/>
          </a:bodyPr>
          <a:lstStyle/>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chemeClr val="lt1"/>
                </a:solidFill>
                <a:latin typeface="Times New Roman"/>
                <a:ea typeface="Times New Roman"/>
                <a:cs typeface="Times New Roman"/>
                <a:sym typeface="Times New Roman"/>
              </a:rPr>
              <a:t>Graph-</a:t>
            </a:r>
            <a:r>
              <a:rPr lang="en" sz="2900">
                <a:solidFill>
                  <a:schemeClr val="lt1"/>
                </a:solidFill>
                <a:latin typeface="Times New Roman"/>
                <a:ea typeface="Times New Roman"/>
                <a:cs typeface="Times New Roman"/>
                <a:sym typeface="Times New Roman"/>
              </a:rPr>
              <a:t>Mass of Plants</a:t>
            </a:r>
            <a:r>
              <a:rPr b="0" i="0" lang="en" sz="2900" u="none" cap="none" strike="noStrike">
                <a:solidFill>
                  <a:schemeClr val="lt1"/>
                </a:solidFill>
                <a:latin typeface="Times New Roman"/>
                <a:ea typeface="Times New Roman"/>
                <a:cs typeface="Times New Roman"/>
                <a:sym typeface="Times New Roman"/>
              </a:rPr>
              <a:t> </a:t>
            </a:r>
            <a:endParaRPr b="0" i="0" sz="2900" u="none" cap="none" strike="noStrike">
              <a:solidFill>
                <a:schemeClr val="lt1"/>
              </a:solidFill>
              <a:latin typeface="Times New Roman"/>
              <a:ea typeface="Times New Roman"/>
              <a:cs typeface="Times New Roman"/>
              <a:sym typeface="Times New Roman"/>
            </a:endParaRPr>
          </a:p>
        </p:txBody>
      </p:sp>
      <p:pic>
        <p:nvPicPr>
          <p:cNvPr id="100" name="Google Shape;100;p18"/>
          <p:cNvPicPr preferRelativeResize="0"/>
          <p:nvPr/>
        </p:nvPicPr>
        <p:blipFill>
          <a:blip r:embed="rId3">
            <a:alphaModFix/>
          </a:blip>
          <a:stretch>
            <a:fillRect/>
          </a:stretch>
        </p:blipFill>
        <p:spPr>
          <a:xfrm>
            <a:off x="1998775" y="869400"/>
            <a:ext cx="3746314" cy="2889417"/>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19"/>
          <p:cNvSpPr txBox="1"/>
          <p:nvPr>
            <p:ph idx="1" type="body"/>
          </p:nvPr>
        </p:nvSpPr>
        <p:spPr>
          <a:xfrm flipH="1">
            <a:off x="6397049" y="2101700"/>
            <a:ext cx="1898700" cy="3448500"/>
          </a:xfrm>
          <a:prstGeom prst="rect">
            <a:avLst/>
          </a:prstGeom>
          <a:noFill/>
          <a:ln>
            <a:noFill/>
          </a:ln>
        </p:spPr>
        <p:txBody>
          <a:bodyPr anchorCtr="0" anchor="t" bIns="93500" lIns="93500" spcFirstLastPara="1" rIns="93500" wrap="square" tIns="93500">
            <a:noAutofit/>
          </a:bodyPr>
          <a:lstStyle/>
          <a:p>
            <a:pPr indent="0" lvl="0" marL="0" rtl="0" algn="l">
              <a:lnSpc>
                <a:spcPct val="100000"/>
              </a:lnSpc>
              <a:spcBef>
                <a:spcPts val="0"/>
              </a:spcBef>
              <a:spcAft>
                <a:spcPts val="0"/>
              </a:spcAft>
              <a:buClr>
                <a:srgbClr val="000000"/>
              </a:buClr>
              <a:buSzPts val="3100"/>
              <a:buFont typeface="Arial"/>
              <a:buNone/>
            </a:pPr>
            <a:r>
              <a:rPr lang="en"/>
              <a:t>   </a:t>
            </a:r>
            <a:endParaRPr/>
          </a:p>
        </p:txBody>
      </p:sp>
      <p:sp>
        <p:nvSpPr>
          <p:cNvPr id="106" name="Google Shape;106;p19"/>
          <p:cNvSpPr txBox="1"/>
          <p:nvPr/>
        </p:nvSpPr>
        <p:spPr>
          <a:xfrm>
            <a:off x="380675" y="253800"/>
            <a:ext cx="4210200" cy="1081500"/>
          </a:xfrm>
          <a:prstGeom prst="rect">
            <a:avLst/>
          </a:prstGeom>
          <a:noFill/>
          <a:ln>
            <a:noFill/>
          </a:ln>
        </p:spPr>
        <p:txBody>
          <a:bodyPr anchorCtr="0" anchor="t" bIns="93500" lIns="93500" spcFirstLastPara="1" rIns="93500" wrap="square" tIns="93500">
            <a:spAutoFit/>
          </a:bodyPr>
          <a:lstStyle/>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chemeClr val="lt1"/>
                </a:solidFill>
                <a:latin typeface="Times New Roman"/>
                <a:ea typeface="Times New Roman"/>
                <a:cs typeface="Times New Roman"/>
                <a:sym typeface="Times New Roman"/>
              </a:rPr>
              <a:t>Graph - </a:t>
            </a:r>
            <a:r>
              <a:rPr lang="en" sz="2900">
                <a:solidFill>
                  <a:schemeClr val="lt1"/>
                </a:solidFill>
                <a:latin typeface="Times New Roman"/>
                <a:ea typeface="Times New Roman"/>
                <a:cs typeface="Times New Roman"/>
                <a:sym typeface="Times New Roman"/>
              </a:rPr>
              <a:t># of Thriving Seeds</a:t>
            </a:r>
            <a:r>
              <a:rPr b="0" i="0" lang="en" sz="2900" u="none" cap="none" strike="noStrike">
                <a:solidFill>
                  <a:schemeClr val="lt1"/>
                </a:solidFill>
                <a:latin typeface="Times New Roman"/>
                <a:ea typeface="Times New Roman"/>
                <a:cs typeface="Times New Roman"/>
                <a:sym typeface="Times New Roman"/>
              </a:rPr>
              <a:t> </a:t>
            </a:r>
            <a:endParaRPr b="0" i="0" sz="2900" u="none" cap="none" strike="noStrike">
              <a:solidFill>
                <a:schemeClr val="lt1"/>
              </a:solidFill>
              <a:latin typeface="Times New Roman"/>
              <a:ea typeface="Times New Roman"/>
              <a:cs typeface="Times New Roman"/>
              <a:sym typeface="Times New Roman"/>
            </a:endParaRPr>
          </a:p>
        </p:txBody>
      </p:sp>
      <p:pic>
        <p:nvPicPr>
          <p:cNvPr id="107" name="Google Shape;107;p19"/>
          <p:cNvPicPr preferRelativeResize="0"/>
          <p:nvPr/>
        </p:nvPicPr>
        <p:blipFill rotWithShape="1">
          <a:blip r:embed="rId4">
            <a:alphaModFix/>
          </a:blip>
          <a:srcRect b="0" l="1516" r="0" t="0"/>
          <a:stretch/>
        </p:blipFill>
        <p:spPr>
          <a:xfrm>
            <a:off x="2023887" y="869400"/>
            <a:ext cx="3709751" cy="2889417"/>
          </a:xfrm>
          <a:prstGeom prst="rect">
            <a:avLst/>
          </a:prstGeom>
          <a:noFill/>
          <a:ln>
            <a:noFill/>
          </a:ln>
        </p:spPr>
      </p:pic>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20"/>
          <p:cNvSpPr txBox="1"/>
          <p:nvPr>
            <p:ph idx="1" type="body"/>
          </p:nvPr>
        </p:nvSpPr>
        <p:spPr>
          <a:xfrm flipH="1">
            <a:off x="6397049" y="2101700"/>
            <a:ext cx="1898700" cy="3448500"/>
          </a:xfrm>
          <a:prstGeom prst="rect">
            <a:avLst/>
          </a:prstGeom>
          <a:noFill/>
          <a:ln>
            <a:noFill/>
          </a:ln>
        </p:spPr>
        <p:txBody>
          <a:bodyPr anchorCtr="0" anchor="t" bIns="93500" lIns="93500" spcFirstLastPara="1" rIns="93500" wrap="square" tIns="93500">
            <a:noAutofit/>
          </a:bodyPr>
          <a:lstStyle/>
          <a:p>
            <a:pPr indent="0" lvl="0" marL="0" rtl="0" algn="l">
              <a:lnSpc>
                <a:spcPct val="100000"/>
              </a:lnSpc>
              <a:spcBef>
                <a:spcPts val="0"/>
              </a:spcBef>
              <a:spcAft>
                <a:spcPts val="0"/>
              </a:spcAft>
              <a:buClr>
                <a:srgbClr val="000000"/>
              </a:buClr>
              <a:buSzPts val="3100"/>
              <a:buFont typeface="Arial"/>
              <a:buNone/>
            </a:pPr>
            <a:r>
              <a:rPr lang="en"/>
              <a:t>   </a:t>
            </a:r>
            <a:endParaRPr/>
          </a:p>
        </p:txBody>
      </p:sp>
      <p:sp>
        <p:nvSpPr>
          <p:cNvPr id="113" name="Google Shape;113;p20"/>
          <p:cNvSpPr txBox="1"/>
          <p:nvPr/>
        </p:nvSpPr>
        <p:spPr>
          <a:xfrm>
            <a:off x="380675" y="253800"/>
            <a:ext cx="5020800" cy="635100"/>
          </a:xfrm>
          <a:prstGeom prst="rect">
            <a:avLst/>
          </a:prstGeom>
          <a:noFill/>
          <a:ln>
            <a:noFill/>
          </a:ln>
        </p:spPr>
        <p:txBody>
          <a:bodyPr anchorCtr="0" anchor="t" bIns="93500" lIns="93500" spcFirstLastPara="1" rIns="93500" wrap="square" tIns="93500">
            <a:spAutoFit/>
          </a:bodyPr>
          <a:lstStyle/>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chemeClr val="lt1"/>
                </a:solidFill>
                <a:latin typeface="Times New Roman"/>
                <a:ea typeface="Times New Roman"/>
                <a:cs typeface="Times New Roman"/>
                <a:sym typeface="Times New Roman"/>
              </a:rPr>
              <a:t>Graph</a:t>
            </a:r>
            <a:r>
              <a:rPr lang="en" sz="2900">
                <a:solidFill>
                  <a:schemeClr val="lt1"/>
                </a:solidFill>
                <a:latin typeface="Times New Roman"/>
                <a:ea typeface="Times New Roman"/>
                <a:cs typeface="Times New Roman"/>
                <a:sym typeface="Times New Roman"/>
              </a:rPr>
              <a:t>-Germination Experiment </a:t>
            </a:r>
            <a:endParaRPr b="0" i="0" sz="2900" u="none" cap="none" strike="noStrike">
              <a:solidFill>
                <a:schemeClr val="lt1"/>
              </a:solidFill>
              <a:latin typeface="Times New Roman"/>
              <a:ea typeface="Times New Roman"/>
              <a:cs typeface="Times New Roman"/>
              <a:sym typeface="Times New Roman"/>
            </a:endParaRPr>
          </a:p>
        </p:txBody>
      </p:sp>
      <p:pic>
        <p:nvPicPr>
          <p:cNvPr id="114" name="Google Shape;114;p20"/>
          <p:cNvPicPr preferRelativeResize="0"/>
          <p:nvPr/>
        </p:nvPicPr>
        <p:blipFill>
          <a:blip r:embed="rId4">
            <a:alphaModFix/>
          </a:blip>
          <a:stretch>
            <a:fillRect/>
          </a:stretch>
        </p:blipFill>
        <p:spPr>
          <a:xfrm>
            <a:off x="1997713" y="869400"/>
            <a:ext cx="3747866" cy="2889416"/>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118" name="Shape 118"/>
        <p:cNvGrpSpPr/>
        <p:nvPr/>
      </p:nvGrpSpPr>
      <p:grpSpPr>
        <a:xfrm>
          <a:off x="0" y="0"/>
          <a:ext cx="0" cy="0"/>
          <a:chOff x="0" y="0"/>
          <a:chExt cx="0" cy="0"/>
        </a:xfrm>
      </p:grpSpPr>
      <p:sp>
        <p:nvSpPr>
          <p:cNvPr id="119" name="Google Shape;119;p21"/>
          <p:cNvSpPr txBox="1"/>
          <p:nvPr>
            <p:ph type="title"/>
          </p:nvPr>
        </p:nvSpPr>
        <p:spPr>
          <a:xfrm>
            <a:off x="914400" y="-109297"/>
            <a:ext cx="8229600" cy="857400"/>
          </a:xfrm>
          <a:prstGeom prst="rect">
            <a:avLst/>
          </a:prstGeom>
          <a:noFill/>
          <a:ln>
            <a:noFill/>
          </a:ln>
          <a:effectLst>
            <a:outerShdw rotWithShape="0" algn="bl" dir="5400000" dist="123825">
              <a:srgbClr val="000000"/>
            </a:outerShdw>
          </a:effectLst>
        </p:spPr>
        <p:txBody>
          <a:bodyPr anchorCtr="0" anchor="b" bIns="93500" lIns="93500" spcFirstLastPara="1" rIns="93500" wrap="square" tIns="93500">
            <a:noAutofit/>
          </a:bodyPr>
          <a:lstStyle/>
          <a:p>
            <a:pPr indent="0" lvl="0" marL="0" rtl="0" algn="ctr">
              <a:lnSpc>
                <a:spcPct val="100000"/>
              </a:lnSpc>
              <a:spcBef>
                <a:spcPts val="0"/>
              </a:spcBef>
              <a:spcAft>
                <a:spcPts val="0"/>
              </a:spcAft>
              <a:buSzPts val="3700"/>
              <a:buFont typeface="Times New Roman"/>
              <a:buNone/>
            </a:pPr>
            <a:r>
              <a:rPr b="0" i="1" lang="en">
                <a:solidFill>
                  <a:schemeClr val="lt1"/>
                </a:solidFill>
                <a:latin typeface="Alfa Slab One"/>
                <a:ea typeface="Alfa Slab One"/>
                <a:cs typeface="Alfa Slab One"/>
                <a:sym typeface="Alfa Slab One"/>
              </a:rPr>
              <a:t>Data Analysis / Conclusion</a:t>
            </a:r>
            <a:endParaRPr b="0">
              <a:solidFill>
                <a:schemeClr val="lt1"/>
              </a:solidFill>
              <a:latin typeface="Alfa Slab One"/>
              <a:ea typeface="Alfa Slab One"/>
              <a:cs typeface="Alfa Slab One"/>
              <a:sym typeface="Alfa Slab One"/>
            </a:endParaRPr>
          </a:p>
        </p:txBody>
      </p:sp>
      <p:sp>
        <p:nvSpPr>
          <p:cNvPr id="120" name="Google Shape;120;p21"/>
          <p:cNvSpPr txBox="1"/>
          <p:nvPr>
            <p:ph idx="1" type="body"/>
          </p:nvPr>
        </p:nvSpPr>
        <p:spPr>
          <a:xfrm>
            <a:off x="0" y="620250"/>
            <a:ext cx="9144000" cy="3750600"/>
          </a:xfrm>
          <a:prstGeom prst="rect">
            <a:avLst/>
          </a:prstGeom>
          <a:noFill/>
          <a:ln>
            <a:noFill/>
          </a:ln>
        </p:spPr>
        <p:txBody>
          <a:bodyPr anchorCtr="0" anchor="t" bIns="93500" lIns="93500" spcFirstLastPara="1" rIns="93500" wrap="square" tIns="93500">
            <a:noAutofit/>
          </a:bodyPr>
          <a:lstStyle/>
          <a:p>
            <a:pPr indent="469900" lvl="0" marL="0" rtl="0" algn="ctr">
              <a:spcBef>
                <a:spcPts val="0"/>
              </a:spcBef>
              <a:spcAft>
                <a:spcPts val="0"/>
              </a:spcAft>
              <a:buClr>
                <a:schemeClr val="dk1"/>
              </a:buClr>
              <a:buSzPts val="1200"/>
              <a:buFont typeface="Arial"/>
              <a:buNone/>
            </a:pPr>
            <a:r>
              <a:rPr b="1" lang="en" sz="2400">
                <a:solidFill>
                  <a:schemeClr val="lt1"/>
                </a:solidFill>
                <a:latin typeface="Josefin Sans"/>
                <a:ea typeface="Josefin Sans"/>
                <a:cs typeface="Josefin Sans"/>
                <a:sym typeface="Josefin Sans"/>
              </a:rPr>
              <a:t>The data supported our prediction that the plants will survive for some time with some salt, maybe a week, and the plants with less salt would survive longer. We can prove this with our healthy </a:t>
            </a:r>
            <a:r>
              <a:rPr b="1" lang="en" sz="2400">
                <a:solidFill>
                  <a:schemeClr val="lt1"/>
                </a:solidFill>
                <a:latin typeface="Josefin Sans"/>
                <a:ea typeface="Josefin Sans"/>
                <a:cs typeface="Josefin Sans"/>
                <a:sym typeface="Josefin Sans"/>
              </a:rPr>
              <a:t>plathents</a:t>
            </a:r>
            <a:r>
              <a:rPr b="1" lang="en" sz="2400">
                <a:solidFill>
                  <a:schemeClr val="lt1"/>
                </a:solidFill>
                <a:latin typeface="Josefin Sans"/>
                <a:ea typeface="Josefin Sans"/>
                <a:cs typeface="Josefin Sans"/>
                <a:sym typeface="Josefin Sans"/>
              </a:rPr>
              <a:t> chart. One example in the healthy plants chart is that our twenty ppt B pot had eight healthy plants on 10/18 and by  25th there were 0 healthy plants. Another way we can prove this is by looking at 15 ppt B.  On the 19th, the average height was 2.82 cm, and on the 28th the average was 2.33 cm. Not all of the plants survived which changed our average. This helps prove our point because if you look at one of our control pots, over the same period of time, the control plant grew .63 cm. </a:t>
            </a:r>
            <a:endParaRPr b="1" sz="2400">
              <a:solidFill>
                <a:schemeClr val="lt1"/>
              </a:solidFill>
              <a:latin typeface="Josefin Sans"/>
              <a:ea typeface="Josefin Sans"/>
              <a:cs typeface="Josefin Sans"/>
              <a:sym typeface="Josefin Sans"/>
            </a:endParaRPr>
          </a:p>
        </p:txBody>
      </p:sp>
      <p:sp>
        <p:nvSpPr>
          <p:cNvPr id="121" name="Google Shape;121;p21"/>
          <p:cNvSpPr txBox="1"/>
          <p:nvPr/>
        </p:nvSpPr>
        <p:spPr>
          <a:xfrm>
            <a:off x="0" y="0"/>
            <a:ext cx="3881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PPT</a:t>
            </a:r>
            <a:endParaRPr>
              <a:solidFill>
                <a:schemeClr val="lt1"/>
              </a:solidFill>
            </a:endParaRPr>
          </a:p>
          <a:p>
            <a:pPr indent="0" lvl="0" marL="0" rtl="0" algn="l">
              <a:spcBef>
                <a:spcPts val="0"/>
              </a:spcBef>
              <a:spcAft>
                <a:spcPts val="0"/>
              </a:spcAft>
              <a:buNone/>
            </a:pPr>
            <a:r>
              <a:rPr lang="en">
                <a:solidFill>
                  <a:schemeClr val="lt1"/>
                </a:solidFill>
              </a:rPr>
              <a:t>Means </a:t>
            </a:r>
            <a:endParaRPr>
              <a:solidFill>
                <a:schemeClr val="lt1"/>
              </a:solidFill>
            </a:endParaRPr>
          </a:p>
          <a:p>
            <a:pPr indent="0" lvl="0" marL="0" rtl="0" algn="l">
              <a:spcBef>
                <a:spcPts val="0"/>
              </a:spcBef>
              <a:spcAft>
                <a:spcPts val="0"/>
              </a:spcAft>
              <a:buNone/>
            </a:pPr>
            <a:r>
              <a:rPr lang="en">
                <a:solidFill>
                  <a:schemeClr val="lt1"/>
                </a:solidFill>
              </a:rPr>
              <a:t>Parts per Thousand </a:t>
            </a:r>
            <a:endParaRPr>
              <a:solidFill>
                <a:schemeClr val="lt1"/>
              </a:solidFill>
            </a:endParaRPr>
          </a:p>
        </p:txBody>
      </p:sp>
    </p:spTree>
  </p:cSld>
  <p:clrMapOvr>
    <a:masterClrMapping/>
  </p:clrMapOvr>
  <mc:AlternateContent>
    <mc:Choice Requires="p14">
      <p:transition spd="slow">
        <p14:prism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125" name="Shape 125"/>
        <p:cNvGrpSpPr/>
        <p:nvPr/>
      </p:nvGrpSpPr>
      <p:grpSpPr>
        <a:xfrm>
          <a:off x="0" y="0"/>
          <a:ext cx="0" cy="0"/>
          <a:chOff x="0" y="0"/>
          <a:chExt cx="0" cy="0"/>
        </a:xfrm>
      </p:grpSpPr>
      <p:sp>
        <p:nvSpPr>
          <p:cNvPr id="126" name="Google Shape;126;p22"/>
          <p:cNvSpPr txBox="1"/>
          <p:nvPr>
            <p:ph type="title"/>
          </p:nvPr>
        </p:nvSpPr>
        <p:spPr>
          <a:xfrm>
            <a:off x="-75" y="-146200"/>
            <a:ext cx="9144000" cy="857400"/>
          </a:xfrm>
          <a:prstGeom prst="rect">
            <a:avLst/>
          </a:prstGeom>
          <a:noFill/>
          <a:ln>
            <a:noFill/>
          </a:ln>
          <a:effectLst>
            <a:outerShdw rotWithShape="0" algn="bl" dir="5400000" dist="76200">
              <a:srgbClr val="000000"/>
            </a:outerShdw>
          </a:effectLst>
        </p:spPr>
        <p:txBody>
          <a:bodyPr anchorCtr="0" anchor="b" bIns="93500" lIns="93500" spcFirstLastPara="1" rIns="93500" wrap="square" tIns="93500">
            <a:noAutofit/>
          </a:bodyPr>
          <a:lstStyle/>
          <a:p>
            <a:pPr indent="0" lvl="0" marL="0" rtl="0" algn="ctr">
              <a:lnSpc>
                <a:spcPct val="100000"/>
              </a:lnSpc>
              <a:spcBef>
                <a:spcPts val="0"/>
              </a:spcBef>
              <a:spcAft>
                <a:spcPts val="0"/>
              </a:spcAft>
              <a:buSzPts val="3700"/>
              <a:buFont typeface="Times New Roman"/>
              <a:buNone/>
            </a:pPr>
            <a:r>
              <a:rPr b="0" i="1" lang="en" sz="3500">
                <a:solidFill>
                  <a:schemeClr val="lt1"/>
                </a:solidFill>
                <a:latin typeface="Alfa Slab One"/>
                <a:ea typeface="Alfa Slab One"/>
                <a:cs typeface="Alfa Slab One"/>
                <a:sym typeface="Alfa Slab One"/>
              </a:rPr>
              <a:t>Data Analysis / Conclusion Continued</a:t>
            </a:r>
            <a:endParaRPr b="0" sz="3500">
              <a:solidFill>
                <a:schemeClr val="lt1"/>
              </a:solidFill>
              <a:latin typeface="Alfa Slab One"/>
              <a:ea typeface="Alfa Slab One"/>
              <a:cs typeface="Alfa Slab One"/>
              <a:sym typeface="Alfa Slab One"/>
            </a:endParaRPr>
          </a:p>
        </p:txBody>
      </p:sp>
      <p:sp>
        <p:nvSpPr>
          <p:cNvPr id="127" name="Google Shape;127;p22"/>
          <p:cNvSpPr txBox="1"/>
          <p:nvPr>
            <p:ph idx="1" type="body"/>
          </p:nvPr>
        </p:nvSpPr>
        <p:spPr>
          <a:xfrm>
            <a:off x="0" y="544050"/>
            <a:ext cx="9144000" cy="3750600"/>
          </a:xfrm>
          <a:prstGeom prst="rect">
            <a:avLst/>
          </a:prstGeom>
          <a:noFill/>
          <a:ln>
            <a:noFill/>
          </a:ln>
        </p:spPr>
        <p:txBody>
          <a:bodyPr anchorCtr="0" anchor="t" bIns="93500" lIns="93500" spcFirstLastPara="1" rIns="93500" wrap="square" tIns="93500">
            <a:noAutofit/>
          </a:bodyPr>
          <a:lstStyle/>
          <a:p>
            <a:pPr indent="469900" lvl="0" marL="0" rtl="0" algn="ctr">
              <a:spcBef>
                <a:spcPts val="0"/>
              </a:spcBef>
              <a:spcAft>
                <a:spcPts val="0"/>
              </a:spcAft>
              <a:buClr>
                <a:schemeClr val="dk1"/>
              </a:buClr>
              <a:buSzPts val="1200"/>
              <a:buFont typeface="Arial"/>
              <a:buNone/>
            </a:pPr>
            <a:r>
              <a:rPr b="1" lang="en" sz="1800">
                <a:solidFill>
                  <a:schemeClr val="lt1"/>
                </a:solidFill>
                <a:latin typeface="Josefin Sans"/>
                <a:ea typeface="Josefin Sans"/>
                <a:cs typeface="Josefin Sans"/>
                <a:sym typeface="Josefin Sans"/>
              </a:rPr>
              <a:t>It also supported our prediction that some seeds will germinate but not all. </a:t>
            </a:r>
            <a:r>
              <a:rPr b="1" lang="en" sz="1800">
                <a:solidFill>
                  <a:schemeClr val="lt1"/>
                </a:solidFill>
                <a:latin typeface="Josefin Sans"/>
                <a:ea typeface="Josefin Sans"/>
                <a:cs typeface="Josefin Sans"/>
                <a:sym typeface="Josefin Sans"/>
              </a:rPr>
              <a:t>The best way to prove we were correct in saying that some seeds will germinate but not all is to look at our germination graph. If you look at our germination graph you can see that all ten of the 0 ppt had sprouted and 8 grew. On the other hand in our 10 ppt experiment only 1 had sprouted in the experiment but ended up dying. In this experiment you can see the line between the 5 ppt and the 10 ppt. In the 5 ppt all of them sprouted and all of the spouts grew into plants, unlike the 10 ppt. At the end of this experiment, we ended up looking at all of the plants that had germinated and taking some more measurements. In doing this, we also found that the control is heavier per sprout. In the control, the average weight per sprout was 0.025g, and in the 5 ppt, the average weight per sprout was 0.01g. We figured out that not only does salt affect the amount of germination, but it also affects the weight of the plants germinated. </a:t>
            </a:r>
            <a:r>
              <a:rPr b="1" lang="en" sz="1800">
                <a:solidFill>
                  <a:schemeClr val="lt1"/>
                </a:solidFill>
                <a:latin typeface="Josefin Sans"/>
                <a:ea typeface="Josefin Sans"/>
                <a:cs typeface="Josefin Sans"/>
                <a:sym typeface="Josefin Sans"/>
              </a:rPr>
              <a:t>droopy. We didn’t really have any unexpected results, and pretty much everything went as planned. Using all of that data you can conclude that cress plants can survive up to 5 ppt but no more, this would be about a seventh as salty as ocean water.</a:t>
            </a:r>
            <a:endParaRPr b="1" sz="1800">
              <a:solidFill>
                <a:schemeClr val="lt1"/>
              </a:solidFill>
              <a:latin typeface="Josefin Sans"/>
              <a:ea typeface="Josefin Sans"/>
              <a:cs typeface="Josefin Sans"/>
              <a:sym typeface="Josefin Sans"/>
            </a:endParaRPr>
          </a:p>
        </p:txBody>
      </p:sp>
    </p:spTree>
  </p:cSld>
  <p:clrMapOvr>
    <a:masterClrMapping/>
  </p:clrMapOvr>
  <mc:AlternateContent>
    <mc:Choice Requires="p14">
      <p:transition spd="slow">
        <p14:prism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131" name="Shape 131"/>
        <p:cNvGrpSpPr/>
        <p:nvPr/>
      </p:nvGrpSpPr>
      <p:grpSpPr>
        <a:xfrm>
          <a:off x="0" y="0"/>
          <a:ext cx="0" cy="0"/>
          <a:chOff x="0" y="0"/>
          <a:chExt cx="0" cy="0"/>
        </a:xfrm>
      </p:grpSpPr>
      <p:sp>
        <p:nvSpPr>
          <p:cNvPr id="132" name="Google Shape;132;p23"/>
          <p:cNvSpPr txBox="1"/>
          <p:nvPr>
            <p:ph type="title"/>
          </p:nvPr>
        </p:nvSpPr>
        <p:spPr>
          <a:xfrm>
            <a:off x="0" y="-158350"/>
            <a:ext cx="9144000" cy="857400"/>
          </a:xfrm>
          <a:prstGeom prst="rect">
            <a:avLst/>
          </a:prstGeom>
          <a:noFill/>
          <a:ln>
            <a:noFill/>
          </a:ln>
          <a:effectLst>
            <a:outerShdw rotWithShape="0" algn="bl" dir="5400000" dist="123825">
              <a:srgbClr val="000000"/>
            </a:outerShdw>
          </a:effectLst>
        </p:spPr>
        <p:txBody>
          <a:bodyPr anchorCtr="0" anchor="b" bIns="93500" lIns="93500" spcFirstLastPara="1" rIns="93500" wrap="square" tIns="93500">
            <a:noAutofit/>
          </a:bodyPr>
          <a:lstStyle/>
          <a:p>
            <a:pPr indent="0" lvl="0" marL="0" rtl="0" algn="ctr">
              <a:lnSpc>
                <a:spcPct val="100000"/>
              </a:lnSpc>
              <a:spcBef>
                <a:spcPts val="0"/>
              </a:spcBef>
              <a:spcAft>
                <a:spcPts val="0"/>
              </a:spcAft>
              <a:buSzPts val="3700"/>
              <a:buFont typeface="Times New Roman"/>
              <a:buNone/>
            </a:pPr>
            <a:r>
              <a:rPr b="0" i="1" lang="en" sz="3500">
                <a:solidFill>
                  <a:schemeClr val="lt1"/>
                </a:solidFill>
                <a:latin typeface="Alfa Slab One"/>
                <a:ea typeface="Alfa Slab One"/>
                <a:cs typeface="Alfa Slab One"/>
                <a:sym typeface="Alfa Slab One"/>
              </a:rPr>
              <a:t>Data Analysis / Conclusion </a:t>
            </a:r>
            <a:r>
              <a:rPr b="0" i="1" lang="en" sz="3500">
                <a:solidFill>
                  <a:schemeClr val="lt1"/>
                </a:solidFill>
                <a:latin typeface="Alfa Slab One"/>
                <a:ea typeface="Alfa Slab One"/>
                <a:cs typeface="Alfa Slab One"/>
                <a:sym typeface="Alfa Slab One"/>
              </a:rPr>
              <a:t>Continued</a:t>
            </a:r>
            <a:endParaRPr b="0" sz="3500">
              <a:solidFill>
                <a:schemeClr val="lt1"/>
              </a:solidFill>
              <a:latin typeface="Alfa Slab One"/>
              <a:ea typeface="Alfa Slab One"/>
              <a:cs typeface="Alfa Slab One"/>
              <a:sym typeface="Alfa Slab One"/>
            </a:endParaRPr>
          </a:p>
        </p:txBody>
      </p:sp>
      <p:sp>
        <p:nvSpPr>
          <p:cNvPr id="133" name="Google Shape;133;p23"/>
          <p:cNvSpPr txBox="1"/>
          <p:nvPr>
            <p:ph idx="1" type="body"/>
          </p:nvPr>
        </p:nvSpPr>
        <p:spPr>
          <a:xfrm>
            <a:off x="0" y="620250"/>
            <a:ext cx="9144000" cy="3750600"/>
          </a:xfrm>
          <a:prstGeom prst="rect">
            <a:avLst/>
          </a:prstGeom>
          <a:noFill/>
          <a:ln>
            <a:noFill/>
          </a:ln>
        </p:spPr>
        <p:txBody>
          <a:bodyPr anchorCtr="0" anchor="t" bIns="93500" lIns="93500" spcFirstLastPara="1" rIns="93500" wrap="square" tIns="93500">
            <a:noAutofit/>
          </a:bodyPr>
          <a:lstStyle/>
          <a:p>
            <a:pPr indent="469900" lvl="0" marL="0" rtl="0" algn="ctr">
              <a:spcBef>
                <a:spcPts val="0"/>
              </a:spcBef>
              <a:spcAft>
                <a:spcPts val="0"/>
              </a:spcAft>
              <a:buClr>
                <a:schemeClr val="dk1"/>
              </a:buClr>
              <a:buSzPts val="1200"/>
              <a:buFont typeface="Arial"/>
              <a:buNone/>
            </a:pPr>
            <a:r>
              <a:rPr b="1" lang="en" sz="2200">
                <a:solidFill>
                  <a:schemeClr val="lt1"/>
                </a:solidFill>
                <a:latin typeface="Josefin Sans"/>
                <a:ea typeface="Josefin Sans"/>
                <a:cs typeface="Josefin Sans"/>
                <a:sym typeface="Josefin Sans"/>
              </a:rPr>
              <a:t>Although our experiment turned out okay, there were a few major experimental errors along the way. When one of our group members was bringing in some of the plants he was growing at home, another student accidentally knocked the plant out of his hands as he was walking past. Another issue we had was with the watering. We think that somewhere along the line one of our control plants got watered with the wrong water because it was looking droopy. We didn’t really have too many mistakes and experimental errors, and pretty much everything went as planned. Using all of that data you can conclude that cress plants can survive up to 5 ppt but no more, this would be about a seventh as salty as ocean water </a:t>
            </a:r>
            <a:r>
              <a:rPr b="1" lang="en" sz="2200">
                <a:solidFill>
                  <a:schemeClr val="lt1"/>
                </a:solidFill>
                <a:latin typeface="Josefin Sans"/>
                <a:ea typeface="Josefin Sans"/>
                <a:cs typeface="Josefin Sans"/>
                <a:sym typeface="Josefin Sans"/>
              </a:rPr>
              <a:t>and not anywhere close to the amount of salt that would be in the snow and ice that has been salted for winter.</a:t>
            </a:r>
            <a:endParaRPr b="1" sz="2200">
              <a:solidFill>
                <a:schemeClr val="lt1"/>
              </a:solidFill>
              <a:latin typeface="Josefin Sans"/>
              <a:ea typeface="Josefin Sans"/>
              <a:cs typeface="Josefin Sans"/>
              <a:sym typeface="Josefin Sans"/>
            </a:endParaRPr>
          </a:p>
        </p:txBody>
      </p:sp>
    </p:spTree>
  </p:cSld>
  <p:clrMapOvr>
    <a:masterClrMapping/>
  </p:clrMapOvr>
  <mc:AlternateContent>
    <mc:Choice Requires="p14">
      <p:transition spd="slow">
        <p14:prism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5BFC9"/>
            </a:gs>
            <a:gs pos="100000">
              <a:srgbClr val="457D86"/>
            </a:gs>
          </a:gsLst>
          <a:lin ang="5400012" scaled="0"/>
        </a:gradFill>
      </p:bgPr>
    </p:bg>
    <p:spTree>
      <p:nvGrpSpPr>
        <p:cNvPr id="137" name="Shape 137"/>
        <p:cNvGrpSpPr/>
        <p:nvPr/>
      </p:nvGrpSpPr>
      <p:grpSpPr>
        <a:xfrm>
          <a:off x="0" y="0"/>
          <a:ext cx="0" cy="0"/>
          <a:chOff x="0" y="0"/>
          <a:chExt cx="0" cy="0"/>
        </a:xfrm>
      </p:grpSpPr>
      <p:sp>
        <p:nvSpPr>
          <p:cNvPr id="138" name="Google Shape;138;p24"/>
          <p:cNvSpPr txBox="1"/>
          <p:nvPr>
            <p:ph type="title"/>
          </p:nvPr>
        </p:nvSpPr>
        <p:spPr>
          <a:xfrm>
            <a:off x="-437750" y="-22625"/>
            <a:ext cx="10007400" cy="857400"/>
          </a:xfrm>
          <a:prstGeom prst="rect">
            <a:avLst/>
          </a:prstGeom>
          <a:effectLst>
            <a:outerShdw rotWithShape="0" algn="bl" dir="5400000" dist="95250">
              <a:srgbClr val="000000"/>
            </a:outerShdw>
          </a:effectLst>
        </p:spPr>
        <p:txBody>
          <a:bodyPr anchorCtr="0" anchor="b" bIns="93500" lIns="93500" spcFirstLastPara="1" rIns="93500" wrap="square" tIns="93500">
            <a:noAutofit/>
          </a:bodyPr>
          <a:lstStyle/>
          <a:p>
            <a:pPr indent="0" lvl="0" marL="0" rtl="0" algn="ctr">
              <a:spcBef>
                <a:spcPts val="0"/>
              </a:spcBef>
              <a:spcAft>
                <a:spcPts val="0"/>
              </a:spcAft>
              <a:buNone/>
            </a:pPr>
            <a:r>
              <a:rPr b="0" i="1" lang="en" sz="3100">
                <a:solidFill>
                  <a:schemeClr val="lt1"/>
                </a:solidFill>
                <a:latin typeface="Alfa Slab One"/>
                <a:ea typeface="Alfa Slab One"/>
                <a:cs typeface="Alfa Slab One"/>
                <a:sym typeface="Alfa Slab One"/>
              </a:rPr>
              <a:t>Future </a:t>
            </a:r>
            <a:r>
              <a:rPr b="0" i="1" lang="en" sz="3100">
                <a:solidFill>
                  <a:schemeClr val="lt1"/>
                </a:solidFill>
                <a:latin typeface="Alfa Slab One"/>
                <a:ea typeface="Alfa Slab One"/>
                <a:cs typeface="Alfa Slab One"/>
                <a:sym typeface="Alfa Slab One"/>
              </a:rPr>
              <a:t>Experiment/Real World Connection</a:t>
            </a:r>
            <a:endParaRPr b="0" i="1" sz="3100">
              <a:solidFill>
                <a:schemeClr val="lt1"/>
              </a:solidFill>
              <a:latin typeface="Alfa Slab One"/>
              <a:ea typeface="Alfa Slab One"/>
              <a:cs typeface="Alfa Slab One"/>
              <a:sym typeface="Alfa Slab One"/>
            </a:endParaRPr>
          </a:p>
        </p:txBody>
      </p:sp>
      <p:sp>
        <p:nvSpPr>
          <p:cNvPr id="139" name="Google Shape;139;p24"/>
          <p:cNvSpPr txBox="1"/>
          <p:nvPr>
            <p:ph idx="1" type="body"/>
          </p:nvPr>
        </p:nvSpPr>
        <p:spPr>
          <a:xfrm>
            <a:off x="457200" y="1200150"/>
            <a:ext cx="8229600" cy="3725700"/>
          </a:xfrm>
          <a:prstGeom prst="rect">
            <a:avLst/>
          </a:prstGeom>
        </p:spPr>
        <p:txBody>
          <a:bodyPr anchorCtr="0" anchor="t" bIns="93500" lIns="93500" spcFirstLastPara="1" rIns="93500" wrap="square" tIns="93500">
            <a:noAutofit/>
          </a:bodyPr>
          <a:lstStyle/>
          <a:p>
            <a:pPr indent="0" lvl="0" marL="0" rtl="0" algn="ctr">
              <a:spcBef>
                <a:spcPts val="0"/>
              </a:spcBef>
              <a:spcAft>
                <a:spcPts val="0"/>
              </a:spcAft>
              <a:buClr>
                <a:schemeClr val="dk1"/>
              </a:buClr>
              <a:buSzPts val="1200"/>
              <a:buFont typeface="Arial"/>
              <a:buNone/>
            </a:pPr>
            <a:r>
              <a:rPr b="1" lang="en" sz="2500">
                <a:latin typeface="Josefin Sans"/>
                <a:ea typeface="Josefin Sans"/>
                <a:cs typeface="Josefin Sans"/>
                <a:sym typeface="Josefin Sans"/>
              </a:rPr>
              <a:t>An idea for a future experiment would be to find out if salt affects the mass of other germinated seeds that weren’t cress. One real world connection would be in the massive drought in California; all of their crops are failing because they have little freshwater. They do have lots of salt water, so using this data you can find a way to use the salt water to water the crops. </a:t>
            </a:r>
            <a:endParaRPr b="1" sz="1200">
              <a:latin typeface="Josefin Sans"/>
              <a:ea typeface="Josefin Sans"/>
              <a:cs typeface="Josefin Sans"/>
              <a:sym typeface="Josefin Sans"/>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5"/>
          <p:cNvSpPr txBox="1"/>
          <p:nvPr>
            <p:ph type="title"/>
          </p:nvPr>
        </p:nvSpPr>
        <p:spPr>
          <a:xfrm>
            <a:off x="660150" y="2131150"/>
            <a:ext cx="7823700" cy="570600"/>
          </a:xfrm>
          <a:prstGeom prst="rect">
            <a:avLst/>
          </a:prstGeom>
          <a:noFill/>
          <a:ln>
            <a:noFill/>
          </a:ln>
        </p:spPr>
        <p:txBody>
          <a:bodyPr anchorCtr="0" anchor="b" bIns="93500" lIns="93500" spcFirstLastPara="1" rIns="93500" wrap="square" tIns="93500">
            <a:noAutofit/>
          </a:bodyPr>
          <a:lstStyle/>
          <a:p>
            <a:pPr indent="0" lvl="0" marL="0" rtl="0" algn="ctr">
              <a:lnSpc>
                <a:spcPct val="100000"/>
              </a:lnSpc>
              <a:spcBef>
                <a:spcPts val="0"/>
              </a:spcBef>
              <a:spcAft>
                <a:spcPts val="0"/>
              </a:spcAft>
              <a:buSzPts val="3700"/>
              <a:buFont typeface="Arial"/>
              <a:buNone/>
            </a:pPr>
            <a:r>
              <a:t/>
            </a:r>
            <a:endParaRPr/>
          </a:p>
          <a:p>
            <a:pPr indent="0" lvl="0" marL="0" rtl="0" algn="ctr">
              <a:lnSpc>
                <a:spcPct val="100000"/>
              </a:lnSpc>
              <a:spcBef>
                <a:spcPts val="0"/>
              </a:spcBef>
              <a:spcAft>
                <a:spcPts val="0"/>
              </a:spcAft>
              <a:buSzPts val="3700"/>
              <a:buFont typeface="Arial"/>
              <a:buNone/>
            </a:pPr>
            <a:r>
              <a:t/>
            </a:r>
            <a:endParaRPr/>
          </a:p>
          <a:p>
            <a:pPr indent="0" lvl="0" marL="0" rtl="0" algn="ctr">
              <a:lnSpc>
                <a:spcPct val="100000"/>
              </a:lnSpc>
              <a:spcBef>
                <a:spcPts val="0"/>
              </a:spcBef>
              <a:spcAft>
                <a:spcPts val="0"/>
              </a:spcAft>
              <a:buSzPts val="3700"/>
              <a:buFont typeface="Arial"/>
              <a:buNone/>
            </a:pPr>
            <a:r>
              <a:t/>
            </a:r>
            <a:endParaRPr/>
          </a:p>
          <a:p>
            <a:pPr indent="0" lvl="0" marL="0" rtl="0" algn="ctr">
              <a:lnSpc>
                <a:spcPct val="100000"/>
              </a:lnSpc>
              <a:spcBef>
                <a:spcPts val="0"/>
              </a:spcBef>
              <a:spcAft>
                <a:spcPts val="0"/>
              </a:spcAft>
              <a:buSzPts val="3700"/>
              <a:buFont typeface="Arial"/>
              <a:buNone/>
            </a:pPr>
            <a:r>
              <a:rPr lang="en"/>
              <a:t>Special thanks to our mentor,</a:t>
            </a:r>
            <a:endParaRPr/>
          </a:p>
          <a:p>
            <a:pPr indent="0" lvl="0" marL="0" rtl="0" algn="ctr">
              <a:lnSpc>
                <a:spcPct val="100000"/>
              </a:lnSpc>
              <a:spcBef>
                <a:spcPts val="0"/>
              </a:spcBef>
              <a:spcAft>
                <a:spcPts val="0"/>
              </a:spcAft>
              <a:buSzPts val="3700"/>
              <a:buFont typeface="Arial"/>
              <a:buNone/>
            </a:pPr>
            <a:r>
              <a:rPr b="0" lang="en" sz="3100" u="sng">
                <a:hlinkClick r:id="rId4"/>
              </a:rPr>
              <a:t>Steven G Saupe</a:t>
            </a:r>
            <a:endParaRPr sz="3100"/>
          </a:p>
          <a:p>
            <a:pPr indent="0" lvl="0" marL="0" rtl="0" algn="ctr">
              <a:lnSpc>
                <a:spcPct val="100000"/>
              </a:lnSpc>
              <a:spcBef>
                <a:spcPts val="0"/>
              </a:spcBef>
              <a:spcAft>
                <a:spcPts val="0"/>
              </a:spcAft>
              <a:buSzPts val="3700"/>
              <a:buFont typeface="Arial"/>
              <a:buNone/>
            </a:pPr>
            <a:r>
              <a:rPr lang="en"/>
              <a:t> He helped us a lot!</a:t>
            </a:r>
            <a:endParaRPr/>
          </a:p>
        </p:txBody>
      </p:sp>
      <p:pic>
        <p:nvPicPr>
          <p:cNvPr descr="Applause GIFs - Get the best gif on GIFER" id="145" name="Google Shape;145;p25"/>
          <p:cNvPicPr preferRelativeResize="0"/>
          <p:nvPr/>
        </p:nvPicPr>
        <p:blipFill>
          <a:blip r:embed="rId5">
            <a:alphaModFix/>
          </a:blip>
          <a:stretch>
            <a:fillRect/>
          </a:stretch>
        </p:blipFill>
        <p:spPr>
          <a:xfrm>
            <a:off x="2386663" y="2853275"/>
            <a:ext cx="4370675" cy="1975550"/>
          </a:xfrm>
          <a:prstGeom prst="rect">
            <a:avLst/>
          </a:prstGeom>
          <a:noFill/>
          <a:ln>
            <a:noFill/>
          </a:ln>
        </p:spPr>
      </p:pic>
    </p:spTree>
  </p:cSld>
  <p:clrMapOvr>
    <a:masterClrMapping/>
  </p:clrMapOvr>
  <mc:AlternateContent>
    <mc:Choice Requires="p14">
      <p:transition spd="slow" p14:dur="2600">
        <p14:flip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 name="Shape 33"/>
        <p:cNvGrpSpPr/>
        <p:nvPr/>
      </p:nvGrpSpPr>
      <p:grpSpPr>
        <a:xfrm>
          <a:off x="0" y="0"/>
          <a:ext cx="0" cy="0"/>
          <a:chOff x="0" y="0"/>
          <a:chExt cx="0" cy="0"/>
        </a:xfrm>
      </p:grpSpPr>
      <p:sp>
        <p:nvSpPr>
          <p:cNvPr id="34" name="Google Shape;34;p9"/>
          <p:cNvSpPr txBox="1"/>
          <p:nvPr>
            <p:ph idx="4294967295" type="title"/>
          </p:nvPr>
        </p:nvSpPr>
        <p:spPr>
          <a:xfrm>
            <a:off x="457200" y="205978"/>
            <a:ext cx="8229600" cy="857400"/>
          </a:xfrm>
          <a:prstGeom prst="rect">
            <a:avLst/>
          </a:prstGeom>
          <a:noFill/>
          <a:ln>
            <a:noFill/>
          </a:ln>
          <a:effectLst>
            <a:outerShdw blurRad="57150" rotWithShape="0" algn="bl" dir="5040000" dist="133350">
              <a:srgbClr val="000000">
                <a:alpha val="99000"/>
              </a:srgbClr>
            </a:outerShdw>
          </a:effectLst>
        </p:spPr>
        <p:txBody>
          <a:bodyPr anchorCtr="0" anchor="b" bIns="93500" lIns="93500" spcFirstLastPara="1" rIns="93500" wrap="square" tIns="93500">
            <a:noAutofit/>
          </a:bodyPr>
          <a:lstStyle/>
          <a:p>
            <a:pPr indent="0" lvl="0" marL="0" rtl="0" algn="ctr">
              <a:lnSpc>
                <a:spcPct val="100000"/>
              </a:lnSpc>
              <a:spcBef>
                <a:spcPts val="0"/>
              </a:spcBef>
              <a:spcAft>
                <a:spcPts val="0"/>
              </a:spcAft>
              <a:buSzPts val="4900"/>
              <a:buFont typeface="Times New Roman"/>
              <a:buNone/>
            </a:pPr>
            <a:r>
              <a:rPr b="0" i="1" lang="en" sz="4900">
                <a:solidFill>
                  <a:schemeClr val="lt1"/>
                </a:solidFill>
                <a:latin typeface="Alfa Slab One"/>
                <a:ea typeface="Alfa Slab One"/>
                <a:cs typeface="Alfa Slab One"/>
                <a:sym typeface="Alfa Slab One"/>
              </a:rPr>
              <a:t>Research Question</a:t>
            </a:r>
            <a:endParaRPr b="0">
              <a:solidFill>
                <a:schemeClr val="lt1"/>
              </a:solidFill>
              <a:latin typeface="Alfa Slab One"/>
              <a:ea typeface="Alfa Slab One"/>
              <a:cs typeface="Alfa Slab One"/>
              <a:sym typeface="Alfa Slab One"/>
            </a:endParaRPr>
          </a:p>
        </p:txBody>
      </p:sp>
      <p:sp>
        <p:nvSpPr>
          <p:cNvPr id="35" name="Google Shape;35;p9"/>
          <p:cNvSpPr txBox="1"/>
          <p:nvPr>
            <p:ph idx="4294967295" type="body"/>
          </p:nvPr>
        </p:nvSpPr>
        <p:spPr>
          <a:xfrm>
            <a:off x="457200" y="1231700"/>
            <a:ext cx="8229600" cy="3725700"/>
          </a:xfrm>
          <a:prstGeom prst="rect">
            <a:avLst/>
          </a:prstGeom>
          <a:noFill/>
          <a:ln>
            <a:noFill/>
          </a:ln>
          <a:effectLst>
            <a:outerShdw rotWithShape="0" algn="bl" dir="5100000" dist="85725">
              <a:srgbClr val="000000"/>
            </a:outerShdw>
          </a:effectLst>
        </p:spPr>
        <p:txBody>
          <a:bodyPr anchorCtr="0" anchor="t" bIns="93500" lIns="93500" spcFirstLastPara="1" rIns="93500" wrap="square" tIns="93500">
            <a:noAutofit/>
          </a:bodyPr>
          <a:lstStyle/>
          <a:p>
            <a:pPr indent="0" lvl="0" marL="0" rtl="0" algn="ctr">
              <a:lnSpc>
                <a:spcPct val="100000"/>
              </a:lnSpc>
              <a:spcBef>
                <a:spcPts val="0"/>
              </a:spcBef>
              <a:spcAft>
                <a:spcPts val="0"/>
              </a:spcAft>
              <a:buClr>
                <a:schemeClr val="dk1"/>
              </a:buClr>
              <a:buSzPts val="1200"/>
              <a:buFont typeface="Arial"/>
              <a:buNone/>
            </a:pPr>
            <a:r>
              <a:rPr b="1" lang="en" sz="3600">
                <a:solidFill>
                  <a:schemeClr val="lt1"/>
                </a:solidFill>
                <a:latin typeface="Josefin Sans"/>
                <a:ea typeface="Josefin Sans"/>
                <a:cs typeface="Josefin Sans"/>
                <a:sym typeface="Josefin Sans"/>
              </a:rPr>
              <a:t>Does salt affect the the growth rate and height of a cress plant? Does salt affect seed germination of cress?</a:t>
            </a:r>
            <a:endParaRPr b="1" sz="3600">
              <a:solidFill>
                <a:schemeClr val="lt1"/>
              </a:solidFill>
              <a:latin typeface="Josefin Sans"/>
              <a:ea typeface="Josefin Sans"/>
              <a:cs typeface="Josefin Sans"/>
              <a:sym typeface="Josefin Sans"/>
            </a:endParaRPr>
          </a:p>
        </p:txBody>
      </p:sp>
    </p:spTree>
  </p:cSld>
  <p:clrMapOvr>
    <a:masterClrMapping/>
  </p:clrMapOvr>
  <mc:AlternateContent>
    <mc:Choice Requires="p14">
      <p:transition spd="slow">
        <p14:flip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 name="Shape 39"/>
        <p:cNvGrpSpPr/>
        <p:nvPr/>
      </p:nvGrpSpPr>
      <p:grpSpPr>
        <a:xfrm>
          <a:off x="0" y="0"/>
          <a:ext cx="0" cy="0"/>
          <a:chOff x="0" y="0"/>
          <a:chExt cx="0" cy="0"/>
        </a:xfrm>
      </p:grpSpPr>
      <p:sp>
        <p:nvSpPr>
          <p:cNvPr id="40" name="Google Shape;40;p10"/>
          <p:cNvSpPr txBox="1"/>
          <p:nvPr>
            <p:ph type="title"/>
          </p:nvPr>
        </p:nvSpPr>
        <p:spPr>
          <a:xfrm>
            <a:off x="521350" y="154653"/>
            <a:ext cx="8229600" cy="857400"/>
          </a:xfrm>
          <a:prstGeom prst="rect">
            <a:avLst/>
          </a:prstGeom>
          <a:noFill/>
          <a:ln>
            <a:noFill/>
          </a:ln>
          <a:effectLst>
            <a:outerShdw blurRad="57150" rotWithShape="0" algn="bl" dir="5400000" dist="133350">
              <a:srgbClr val="000000">
                <a:alpha val="98000"/>
              </a:srgbClr>
            </a:outerShdw>
          </a:effectLst>
        </p:spPr>
        <p:txBody>
          <a:bodyPr anchorCtr="0" anchor="b" bIns="93500" lIns="93500" spcFirstLastPara="1" rIns="93500" wrap="square" tIns="93500">
            <a:noAutofit/>
          </a:bodyPr>
          <a:lstStyle/>
          <a:p>
            <a:pPr indent="0" lvl="0" marL="0" rtl="0" algn="ctr">
              <a:lnSpc>
                <a:spcPct val="100000"/>
              </a:lnSpc>
              <a:spcBef>
                <a:spcPts val="0"/>
              </a:spcBef>
              <a:spcAft>
                <a:spcPts val="0"/>
              </a:spcAft>
              <a:buSzPts val="3700"/>
              <a:buFont typeface="Times New Roman"/>
              <a:buNone/>
            </a:pPr>
            <a:r>
              <a:rPr b="0" i="1" lang="en" sz="4500">
                <a:solidFill>
                  <a:schemeClr val="lt1"/>
                </a:solidFill>
                <a:latin typeface="Alfa Slab One"/>
                <a:ea typeface="Alfa Slab One"/>
                <a:cs typeface="Alfa Slab One"/>
                <a:sym typeface="Alfa Slab One"/>
              </a:rPr>
              <a:t>Prediction</a:t>
            </a:r>
            <a:endParaRPr b="0" sz="4500">
              <a:solidFill>
                <a:schemeClr val="lt1"/>
              </a:solidFill>
              <a:latin typeface="Alfa Slab One"/>
              <a:ea typeface="Alfa Slab One"/>
              <a:cs typeface="Alfa Slab One"/>
              <a:sym typeface="Alfa Slab One"/>
            </a:endParaRPr>
          </a:p>
        </p:txBody>
      </p:sp>
      <p:sp>
        <p:nvSpPr>
          <p:cNvPr id="41" name="Google Shape;41;p10"/>
          <p:cNvSpPr txBox="1"/>
          <p:nvPr>
            <p:ph idx="1" type="body"/>
          </p:nvPr>
        </p:nvSpPr>
        <p:spPr>
          <a:xfrm>
            <a:off x="261575" y="947025"/>
            <a:ext cx="8229600" cy="3725700"/>
          </a:xfrm>
          <a:prstGeom prst="rect">
            <a:avLst/>
          </a:prstGeom>
          <a:noFill/>
          <a:ln>
            <a:noFill/>
          </a:ln>
          <a:effectLst>
            <a:outerShdw rotWithShape="0" algn="bl" dir="5400000" dist="85725">
              <a:srgbClr val="000000"/>
            </a:outerShdw>
          </a:effectLst>
        </p:spPr>
        <p:txBody>
          <a:bodyPr anchorCtr="0" anchor="t" bIns="93500" lIns="93500" spcFirstLastPara="1" rIns="93500" wrap="square" tIns="93500">
            <a:noAutofit/>
          </a:bodyPr>
          <a:lstStyle/>
          <a:p>
            <a:pPr indent="0" lvl="0" marL="0" rtl="0" algn="ctr">
              <a:lnSpc>
                <a:spcPct val="100000"/>
              </a:lnSpc>
              <a:spcBef>
                <a:spcPts val="0"/>
              </a:spcBef>
              <a:spcAft>
                <a:spcPts val="0"/>
              </a:spcAft>
              <a:buClr>
                <a:srgbClr val="000000"/>
              </a:buClr>
              <a:buSzPts val="3100"/>
              <a:buFont typeface="Arial"/>
              <a:buNone/>
            </a:pPr>
            <a:r>
              <a:rPr b="1" lang="en" sz="3300">
                <a:solidFill>
                  <a:schemeClr val="lt1"/>
                </a:solidFill>
                <a:latin typeface="Josefin Sans"/>
                <a:ea typeface="Josefin Sans"/>
                <a:cs typeface="Josefin Sans"/>
                <a:sym typeface="Josefin Sans"/>
              </a:rPr>
              <a:t>We think that the plant will survive for some time with the salt. We think that some seeds will germinate but not all. With a ton of salt it might survive for a week but no longer. </a:t>
            </a:r>
            <a:endParaRPr b="1" sz="3300">
              <a:solidFill>
                <a:schemeClr val="lt1"/>
              </a:solidFill>
              <a:latin typeface="Josefin Sans"/>
              <a:ea typeface="Josefin Sans"/>
              <a:cs typeface="Josefin Sans"/>
              <a:sym typeface="Josefin Sans"/>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 name="Shape 45"/>
        <p:cNvGrpSpPr/>
        <p:nvPr/>
      </p:nvGrpSpPr>
      <p:grpSpPr>
        <a:xfrm>
          <a:off x="0" y="0"/>
          <a:ext cx="0" cy="0"/>
          <a:chOff x="0" y="0"/>
          <a:chExt cx="0" cy="0"/>
        </a:xfrm>
      </p:grpSpPr>
      <p:sp>
        <p:nvSpPr>
          <p:cNvPr id="46" name="Google Shape;46;p11"/>
          <p:cNvSpPr txBox="1"/>
          <p:nvPr>
            <p:ph type="title"/>
          </p:nvPr>
        </p:nvSpPr>
        <p:spPr>
          <a:xfrm>
            <a:off x="457200" y="29253"/>
            <a:ext cx="8229600" cy="857400"/>
          </a:xfrm>
          <a:prstGeom prst="rect">
            <a:avLst/>
          </a:prstGeom>
          <a:noFill/>
          <a:ln>
            <a:noFill/>
          </a:ln>
          <a:effectLst>
            <a:outerShdw rotWithShape="0" algn="bl" dir="5400000" dist="123825">
              <a:srgbClr val="000000">
                <a:alpha val="97000"/>
              </a:srgbClr>
            </a:outerShdw>
          </a:effectLst>
        </p:spPr>
        <p:txBody>
          <a:bodyPr anchorCtr="0" anchor="b" bIns="93500" lIns="93500" spcFirstLastPara="1" rIns="93500" wrap="square" tIns="93500">
            <a:noAutofit/>
          </a:bodyPr>
          <a:lstStyle/>
          <a:p>
            <a:pPr indent="0" lvl="0" marL="0" rtl="0" algn="ctr">
              <a:lnSpc>
                <a:spcPct val="100000"/>
              </a:lnSpc>
              <a:spcBef>
                <a:spcPts val="0"/>
              </a:spcBef>
              <a:spcAft>
                <a:spcPts val="0"/>
              </a:spcAft>
              <a:buSzPts val="3700"/>
              <a:buFont typeface="Times New Roman"/>
              <a:buNone/>
            </a:pPr>
            <a:r>
              <a:rPr b="0" i="1" lang="en">
                <a:solidFill>
                  <a:schemeClr val="lt1"/>
                </a:solidFill>
                <a:latin typeface="Alfa Slab One"/>
                <a:ea typeface="Alfa Slab One"/>
                <a:cs typeface="Alfa Slab One"/>
                <a:sym typeface="Alfa Slab One"/>
              </a:rPr>
              <a:t>Materials</a:t>
            </a:r>
            <a:endParaRPr b="0">
              <a:solidFill>
                <a:schemeClr val="lt1"/>
              </a:solidFill>
              <a:latin typeface="Alfa Slab One"/>
              <a:ea typeface="Alfa Slab One"/>
              <a:cs typeface="Alfa Slab One"/>
              <a:sym typeface="Alfa Slab One"/>
            </a:endParaRPr>
          </a:p>
        </p:txBody>
      </p:sp>
      <p:sp>
        <p:nvSpPr>
          <p:cNvPr id="47" name="Google Shape;47;p11"/>
          <p:cNvSpPr txBox="1"/>
          <p:nvPr>
            <p:ph idx="1" type="body"/>
          </p:nvPr>
        </p:nvSpPr>
        <p:spPr>
          <a:xfrm>
            <a:off x="246600" y="960225"/>
            <a:ext cx="8805300" cy="3725700"/>
          </a:xfrm>
          <a:prstGeom prst="rect">
            <a:avLst/>
          </a:prstGeom>
          <a:noFill/>
          <a:ln>
            <a:noFill/>
          </a:ln>
          <a:effectLst>
            <a:outerShdw rotWithShape="0" algn="bl" dir="5400000" dist="133350">
              <a:srgbClr val="000000">
                <a:alpha val="98000"/>
              </a:srgbClr>
            </a:outerShdw>
          </a:effectLst>
        </p:spPr>
        <p:txBody>
          <a:bodyPr anchorCtr="0" anchor="t" bIns="93500" lIns="93500" spcFirstLastPara="1" rIns="93500" wrap="square" tIns="93500">
            <a:noAutofit/>
          </a:bodyPr>
          <a:lstStyle/>
          <a:p>
            <a:pPr indent="0" lvl="0" marL="0" rtl="0" algn="l">
              <a:lnSpc>
                <a:spcPct val="100000"/>
              </a:lnSpc>
              <a:spcBef>
                <a:spcPts val="0"/>
              </a:spcBef>
              <a:spcAft>
                <a:spcPts val="0"/>
              </a:spcAft>
              <a:buClr>
                <a:srgbClr val="000000"/>
              </a:buClr>
              <a:buSzPts val="2500"/>
              <a:buFont typeface="Arial"/>
              <a:buNone/>
            </a:pPr>
            <a:r>
              <a:rPr b="1" lang="en" sz="3600">
                <a:solidFill>
                  <a:schemeClr val="lt1"/>
                </a:solidFill>
                <a:latin typeface="Josefin Sans"/>
                <a:ea typeface="Josefin Sans"/>
                <a:cs typeface="Josefin Sans"/>
                <a:sym typeface="Josefin Sans"/>
              </a:rPr>
              <a:t>-10 Containers       </a:t>
            </a:r>
            <a:r>
              <a:rPr b="1" lang="en" sz="3600">
                <a:solidFill>
                  <a:schemeClr val="lt1"/>
                </a:solidFill>
                <a:latin typeface="Josefin Sans"/>
                <a:ea typeface="Josefin Sans"/>
                <a:cs typeface="Josefin Sans"/>
                <a:sym typeface="Josefin Sans"/>
              </a:rPr>
              <a:t>-5 Paper Towels</a:t>
            </a:r>
            <a:r>
              <a:rPr b="1" lang="en" sz="3600">
                <a:solidFill>
                  <a:schemeClr val="lt1"/>
                </a:solidFill>
                <a:latin typeface="Josefin Sans"/>
                <a:ea typeface="Josefin Sans"/>
                <a:cs typeface="Josefin Sans"/>
                <a:sym typeface="Josefin Sans"/>
              </a:rPr>
              <a:t>  </a:t>
            </a:r>
            <a:endParaRPr b="1" sz="3600">
              <a:solidFill>
                <a:schemeClr val="lt1"/>
              </a:solidFill>
              <a:latin typeface="Josefin Sans"/>
              <a:ea typeface="Josefin Sans"/>
              <a:cs typeface="Josefin Sans"/>
              <a:sym typeface="Josefin Sans"/>
            </a:endParaRPr>
          </a:p>
          <a:p>
            <a:pPr indent="0" lvl="0" marL="0" rtl="0" algn="l">
              <a:lnSpc>
                <a:spcPct val="100000"/>
              </a:lnSpc>
              <a:spcBef>
                <a:spcPts val="0"/>
              </a:spcBef>
              <a:spcAft>
                <a:spcPts val="0"/>
              </a:spcAft>
              <a:buClr>
                <a:srgbClr val="000000"/>
              </a:buClr>
              <a:buSzPts val="2500"/>
              <a:buFont typeface="Arial"/>
              <a:buNone/>
            </a:pPr>
            <a:r>
              <a:rPr b="1" lang="en" sz="3600">
                <a:solidFill>
                  <a:schemeClr val="lt1"/>
                </a:solidFill>
                <a:latin typeface="Josefin Sans"/>
                <a:ea typeface="Josefin Sans"/>
                <a:cs typeface="Josefin Sans"/>
                <a:sym typeface="Josefin Sans"/>
              </a:rPr>
              <a:t>-200 Cress Seeds     </a:t>
            </a:r>
            <a:r>
              <a:rPr b="1" lang="en" sz="3600">
                <a:solidFill>
                  <a:schemeClr val="lt1"/>
                </a:solidFill>
                <a:latin typeface="Josefin Sans"/>
                <a:ea typeface="Josefin Sans"/>
                <a:cs typeface="Josefin Sans"/>
                <a:sym typeface="Josefin Sans"/>
              </a:rPr>
              <a:t>-5 Petri Dishes</a:t>
            </a:r>
            <a:r>
              <a:rPr b="1" lang="en" sz="3600">
                <a:solidFill>
                  <a:schemeClr val="lt1"/>
                </a:solidFill>
                <a:latin typeface="Josefin Sans"/>
                <a:ea typeface="Josefin Sans"/>
                <a:cs typeface="Josefin Sans"/>
                <a:sym typeface="Josefin Sans"/>
              </a:rPr>
              <a:t> </a:t>
            </a:r>
            <a:endParaRPr b="1" sz="3600">
              <a:solidFill>
                <a:schemeClr val="lt1"/>
              </a:solidFill>
              <a:latin typeface="Josefin Sans"/>
              <a:ea typeface="Josefin Sans"/>
              <a:cs typeface="Josefin Sans"/>
              <a:sym typeface="Josefin Sans"/>
            </a:endParaRPr>
          </a:p>
          <a:p>
            <a:pPr indent="0" lvl="0" marL="0" rtl="0" algn="l">
              <a:lnSpc>
                <a:spcPct val="100000"/>
              </a:lnSpc>
              <a:spcBef>
                <a:spcPts val="0"/>
              </a:spcBef>
              <a:spcAft>
                <a:spcPts val="0"/>
              </a:spcAft>
              <a:buClr>
                <a:srgbClr val="000000"/>
              </a:buClr>
              <a:buSzPts val="2500"/>
              <a:buFont typeface="Arial"/>
              <a:buNone/>
            </a:pPr>
            <a:r>
              <a:rPr b="1" lang="en" sz="3600">
                <a:solidFill>
                  <a:schemeClr val="lt1"/>
                </a:solidFill>
                <a:latin typeface="Josefin Sans"/>
                <a:ea typeface="Josefin Sans"/>
                <a:cs typeface="Josefin Sans"/>
                <a:sym typeface="Josefin Sans"/>
              </a:rPr>
              <a:t>-5 Cups of Soil        </a:t>
            </a:r>
            <a:r>
              <a:rPr b="1" lang="en" sz="3600">
                <a:solidFill>
                  <a:schemeClr val="lt1"/>
                </a:solidFill>
                <a:latin typeface="Josefin Sans"/>
                <a:ea typeface="Josefin Sans"/>
                <a:cs typeface="Josefin Sans"/>
                <a:sym typeface="Josefin Sans"/>
              </a:rPr>
              <a:t>-5 Water Container</a:t>
            </a:r>
            <a:endParaRPr b="1" sz="3600">
              <a:solidFill>
                <a:schemeClr val="lt1"/>
              </a:solidFill>
              <a:latin typeface="Josefin Sans"/>
              <a:ea typeface="Josefin Sans"/>
              <a:cs typeface="Josefin Sans"/>
              <a:sym typeface="Josefin Sans"/>
            </a:endParaRPr>
          </a:p>
          <a:p>
            <a:pPr indent="0" lvl="0" marL="0" rtl="0" algn="l">
              <a:lnSpc>
                <a:spcPct val="100000"/>
              </a:lnSpc>
              <a:spcBef>
                <a:spcPts val="0"/>
              </a:spcBef>
              <a:spcAft>
                <a:spcPts val="0"/>
              </a:spcAft>
              <a:buClr>
                <a:srgbClr val="000000"/>
              </a:buClr>
              <a:buSzPts val="2500"/>
              <a:buFont typeface="Arial"/>
              <a:buNone/>
            </a:pPr>
            <a:r>
              <a:rPr b="1" lang="en" sz="3600">
                <a:solidFill>
                  <a:schemeClr val="lt1"/>
                </a:solidFill>
                <a:latin typeface="Josefin Sans"/>
                <a:ea typeface="Josefin Sans"/>
                <a:cs typeface="Josefin Sans"/>
                <a:sym typeface="Josefin Sans"/>
              </a:rPr>
              <a:t>-5 Liters of Water    </a:t>
            </a:r>
            <a:r>
              <a:rPr b="1" lang="en" sz="3600">
                <a:solidFill>
                  <a:schemeClr val="lt1"/>
                </a:solidFill>
                <a:latin typeface="Josefin Sans"/>
                <a:ea typeface="Josefin Sans"/>
                <a:cs typeface="Josefin Sans"/>
                <a:sym typeface="Josefin Sans"/>
              </a:rPr>
              <a:t>-4 Soda Bottles </a:t>
            </a:r>
            <a:endParaRPr b="1" sz="3600">
              <a:solidFill>
                <a:schemeClr val="lt1"/>
              </a:solidFill>
              <a:latin typeface="Josefin Sans"/>
              <a:ea typeface="Josefin Sans"/>
              <a:cs typeface="Josefin Sans"/>
              <a:sym typeface="Josefin Sans"/>
            </a:endParaRPr>
          </a:p>
          <a:p>
            <a:pPr indent="0" lvl="0" marL="0" rtl="0" algn="l">
              <a:lnSpc>
                <a:spcPct val="100000"/>
              </a:lnSpc>
              <a:spcBef>
                <a:spcPts val="0"/>
              </a:spcBef>
              <a:spcAft>
                <a:spcPts val="0"/>
              </a:spcAft>
              <a:buClr>
                <a:srgbClr val="000000"/>
              </a:buClr>
              <a:buSzPts val="2500"/>
              <a:buFont typeface="Arial"/>
              <a:buNone/>
            </a:pPr>
            <a:r>
              <a:rPr b="1" lang="en" sz="3600">
                <a:solidFill>
                  <a:schemeClr val="lt1"/>
                </a:solidFill>
                <a:latin typeface="Josefin Sans"/>
                <a:ea typeface="Josefin Sans"/>
                <a:cs typeface="Josefin Sans"/>
                <a:sym typeface="Josefin Sans"/>
              </a:rPr>
              <a:t>-50 Grams </a:t>
            </a:r>
            <a:r>
              <a:rPr b="1" lang="en" sz="3600">
                <a:solidFill>
                  <a:schemeClr val="lt1"/>
                </a:solidFill>
                <a:latin typeface="Josefin Sans"/>
                <a:ea typeface="Josefin Sans"/>
                <a:cs typeface="Josefin Sans"/>
                <a:sym typeface="Josefin Sans"/>
              </a:rPr>
              <a:t>o</a:t>
            </a:r>
            <a:r>
              <a:rPr b="1" lang="en" sz="3600">
                <a:solidFill>
                  <a:schemeClr val="lt1"/>
                </a:solidFill>
                <a:latin typeface="Josefin Sans"/>
                <a:ea typeface="Josefin Sans"/>
                <a:cs typeface="Josefin Sans"/>
                <a:sym typeface="Josefin Sans"/>
              </a:rPr>
              <a:t>f Salt    </a:t>
            </a:r>
            <a:r>
              <a:rPr b="1" lang="en" sz="3600">
                <a:solidFill>
                  <a:schemeClr val="lt1"/>
                </a:solidFill>
                <a:latin typeface="Josefin Sans"/>
                <a:ea typeface="Josefin Sans"/>
                <a:cs typeface="Josefin Sans"/>
                <a:sym typeface="Josefin Sans"/>
              </a:rPr>
              <a:t>-5 Graduated</a:t>
            </a:r>
            <a:endParaRPr b="1" sz="3600">
              <a:solidFill>
                <a:schemeClr val="lt1"/>
              </a:solidFill>
              <a:latin typeface="Josefin Sans"/>
              <a:ea typeface="Josefin Sans"/>
              <a:cs typeface="Josefin Sans"/>
              <a:sym typeface="Josefin Sans"/>
            </a:endParaRPr>
          </a:p>
          <a:p>
            <a:pPr indent="0" lvl="0" marL="0" rtl="0" algn="l">
              <a:lnSpc>
                <a:spcPct val="100000"/>
              </a:lnSpc>
              <a:spcBef>
                <a:spcPts val="0"/>
              </a:spcBef>
              <a:spcAft>
                <a:spcPts val="0"/>
              </a:spcAft>
              <a:buClr>
                <a:srgbClr val="000000"/>
              </a:buClr>
              <a:buSzPts val="2500"/>
              <a:buFont typeface="Arial"/>
              <a:buNone/>
            </a:pPr>
            <a:r>
              <a:rPr b="1" lang="en" sz="3600">
                <a:solidFill>
                  <a:schemeClr val="lt1"/>
                </a:solidFill>
                <a:latin typeface="Josefin Sans"/>
                <a:ea typeface="Josefin Sans"/>
                <a:cs typeface="Josefin Sans"/>
                <a:sym typeface="Josefin Sans"/>
              </a:rPr>
              <a:t>                                  Cylinders</a:t>
            </a:r>
            <a:r>
              <a:rPr b="1" lang="en" sz="3600">
                <a:solidFill>
                  <a:schemeClr val="dk1"/>
                </a:solidFill>
                <a:latin typeface="Josefin Sans"/>
                <a:ea typeface="Josefin Sans"/>
                <a:cs typeface="Josefin Sans"/>
                <a:sym typeface="Josefin Sans"/>
              </a:rPr>
              <a:t> </a:t>
            </a:r>
            <a:r>
              <a:rPr b="1" lang="en" sz="3600">
                <a:solidFill>
                  <a:schemeClr val="lt1"/>
                </a:solidFill>
                <a:latin typeface="Josefin Sans"/>
                <a:ea typeface="Josefin Sans"/>
                <a:cs typeface="Josefin Sans"/>
                <a:sym typeface="Josefin Sans"/>
              </a:rPr>
              <a:t>                                           </a:t>
            </a:r>
            <a:endParaRPr b="1" sz="3600">
              <a:latin typeface="Josefin Sans"/>
              <a:ea typeface="Josefin Sans"/>
              <a:cs typeface="Josefin Sans"/>
              <a:sym typeface="Josefin Sans"/>
            </a:endParaRPr>
          </a:p>
          <a:p>
            <a:pPr indent="0" lvl="0" marL="0" rtl="0" algn="l">
              <a:lnSpc>
                <a:spcPct val="100000"/>
              </a:lnSpc>
              <a:spcBef>
                <a:spcPts val="0"/>
              </a:spcBef>
              <a:spcAft>
                <a:spcPts val="0"/>
              </a:spcAft>
              <a:buClr>
                <a:srgbClr val="000000"/>
              </a:buClr>
              <a:buSzPts val="2500"/>
              <a:buFont typeface="Arial"/>
              <a:buNone/>
            </a:pPr>
            <a:r>
              <a:t/>
            </a:r>
            <a:endParaRPr b="1" sz="3600">
              <a:latin typeface="Josefin Sans"/>
              <a:ea typeface="Josefin Sans"/>
              <a:cs typeface="Josefin Sans"/>
              <a:sym typeface="Josefin Sans"/>
            </a:endParaRPr>
          </a:p>
        </p:txBody>
      </p:sp>
    </p:spTree>
  </p:cSld>
  <p:clrMapOvr>
    <a:masterClrMapping/>
  </p:clrMapOvr>
  <mc:AlternateContent>
    <mc:Choice Requires="p14">
      <p:transition spd="slow" p14:dur="17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 name="Shape 51"/>
        <p:cNvGrpSpPr/>
        <p:nvPr/>
      </p:nvGrpSpPr>
      <p:grpSpPr>
        <a:xfrm>
          <a:off x="0" y="0"/>
          <a:ext cx="0" cy="0"/>
          <a:chOff x="0" y="0"/>
          <a:chExt cx="0" cy="0"/>
        </a:xfrm>
      </p:grpSpPr>
      <p:sp>
        <p:nvSpPr>
          <p:cNvPr id="52" name="Google Shape;52;p12"/>
          <p:cNvSpPr txBox="1"/>
          <p:nvPr>
            <p:ph type="title"/>
          </p:nvPr>
        </p:nvSpPr>
        <p:spPr>
          <a:xfrm>
            <a:off x="457200" y="-22622"/>
            <a:ext cx="8229600" cy="857400"/>
          </a:xfrm>
          <a:prstGeom prst="rect">
            <a:avLst/>
          </a:prstGeom>
          <a:noFill/>
          <a:ln>
            <a:noFill/>
          </a:ln>
          <a:effectLst>
            <a:outerShdw rotWithShape="0" algn="bl" dir="5400000" dist="114300">
              <a:srgbClr val="000000"/>
            </a:outerShdw>
          </a:effectLst>
        </p:spPr>
        <p:txBody>
          <a:bodyPr anchorCtr="0" anchor="b" bIns="93500" lIns="93500" spcFirstLastPara="1" rIns="93500" wrap="square" tIns="93500">
            <a:noAutofit/>
          </a:bodyPr>
          <a:lstStyle/>
          <a:p>
            <a:pPr indent="0" lvl="0" marL="0" rtl="0" algn="ctr">
              <a:lnSpc>
                <a:spcPct val="100000"/>
              </a:lnSpc>
              <a:spcBef>
                <a:spcPts val="0"/>
              </a:spcBef>
              <a:spcAft>
                <a:spcPts val="0"/>
              </a:spcAft>
              <a:buSzPts val="3700"/>
              <a:buFont typeface="Times New Roman"/>
              <a:buNone/>
            </a:pPr>
            <a:r>
              <a:rPr b="0" i="1" lang="en">
                <a:solidFill>
                  <a:schemeClr val="lt1"/>
                </a:solidFill>
                <a:latin typeface="Alfa Slab One"/>
                <a:ea typeface="Alfa Slab One"/>
                <a:cs typeface="Alfa Slab One"/>
                <a:sym typeface="Alfa Slab One"/>
              </a:rPr>
              <a:t>Experimental Design</a:t>
            </a:r>
            <a:endParaRPr b="0">
              <a:solidFill>
                <a:schemeClr val="lt1"/>
              </a:solidFill>
              <a:latin typeface="Alfa Slab One"/>
              <a:ea typeface="Alfa Slab One"/>
              <a:cs typeface="Alfa Slab One"/>
              <a:sym typeface="Alfa Slab One"/>
            </a:endParaRPr>
          </a:p>
        </p:txBody>
      </p:sp>
      <p:sp>
        <p:nvSpPr>
          <p:cNvPr id="53" name="Google Shape;53;p12"/>
          <p:cNvSpPr txBox="1"/>
          <p:nvPr>
            <p:ph idx="1" type="body"/>
          </p:nvPr>
        </p:nvSpPr>
        <p:spPr>
          <a:xfrm>
            <a:off x="353625" y="819150"/>
            <a:ext cx="8229600" cy="3725700"/>
          </a:xfrm>
          <a:prstGeom prst="rect">
            <a:avLst/>
          </a:prstGeom>
          <a:noFill/>
          <a:ln>
            <a:noFill/>
          </a:ln>
        </p:spPr>
        <p:txBody>
          <a:bodyPr anchorCtr="0" anchor="t" bIns="93500" lIns="93500" spcFirstLastPara="1" rIns="93500" wrap="square" tIns="93500">
            <a:noAutofit/>
          </a:bodyPr>
          <a:lstStyle/>
          <a:p>
            <a:pPr indent="0" lvl="0" marL="0" rtl="0" algn="ctr">
              <a:spcBef>
                <a:spcPts val="0"/>
              </a:spcBef>
              <a:spcAft>
                <a:spcPts val="0"/>
              </a:spcAft>
              <a:buClr>
                <a:srgbClr val="000000"/>
              </a:buClr>
              <a:buSzPts val="1800"/>
              <a:buFont typeface="Arial"/>
              <a:buNone/>
            </a:pPr>
            <a:r>
              <a:rPr b="1" lang="en" sz="3000">
                <a:solidFill>
                  <a:schemeClr val="lt1"/>
                </a:solidFill>
                <a:latin typeface="Josefin Sans"/>
                <a:ea typeface="Josefin Sans"/>
                <a:cs typeface="Josefin Sans"/>
                <a:sym typeface="Josefin Sans"/>
              </a:rPr>
              <a:t>Put soil in containers mix water </a:t>
            </a:r>
            <a:endParaRPr b="1" sz="3000">
              <a:solidFill>
                <a:schemeClr val="lt1"/>
              </a:solidFill>
              <a:latin typeface="Josefin Sans"/>
              <a:ea typeface="Josefin Sans"/>
              <a:cs typeface="Josefin Sans"/>
              <a:sym typeface="Josefin Sans"/>
            </a:endParaRPr>
          </a:p>
          <a:p>
            <a:pPr indent="0" lvl="0" marL="0" rtl="0" algn="ctr">
              <a:spcBef>
                <a:spcPts val="0"/>
              </a:spcBef>
              <a:spcAft>
                <a:spcPts val="0"/>
              </a:spcAft>
              <a:buClr>
                <a:srgbClr val="000000"/>
              </a:buClr>
              <a:buSzPts val="1800"/>
              <a:buFont typeface="Arial"/>
              <a:buNone/>
            </a:pPr>
            <a:r>
              <a:rPr b="1" lang="en" sz="3000">
                <a:solidFill>
                  <a:schemeClr val="lt1"/>
                </a:solidFill>
                <a:latin typeface="Josefin Sans"/>
                <a:ea typeface="Josefin Sans"/>
                <a:cs typeface="Josefin Sans"/>
                <a:sym typeface="Josefin Sans"/>
              </a:rPr>
              <a:t>Put 200 ml of water in soil </a:t>
            </a:r>
            <a:endParaRPr b="1" sz="3000">
              <a:solidFill>
                <a:schemeClr val="lt1"/>
              </a:solidFill>
              <a:latin typeface="Josefin Sans"/>
              <a:ea typeface="Josefin Sans"/>
              <a:cs typeface="Josefin Sans"/>
              <a:sym typeface="Josefin Sans"/>
            </a:endParaRPr>
          </a:p>
          <a:p>
            <a:pPr indent="0" lvl="0" marL="0" rtl="0" algn="ctr">
              <a:spcBef>
                <a:spcPts val="0"/>
              </a:spcBef>
              <a:spcAft>
                <a:spcPts val="0"/>
              </a:spcAft>
              <a:buClr>
                <a:srgbClr val="000000"/>
              </a:buClr>
              <a:buSzPts val="1800"/>
              <a:buFont typeface="Arial"/>
              <a:buNone/>
            </a:pPr>
            <a:r>
              <a:rPr b="1" lang="en" sz="3000">
                <a:solidFill>
                  <a:schemeClr val="lt1"/>
                </a:solidFill>
                <a:latin typeface="Josefin Sans"/>
                <a:ea typeface="Josefin Sans"/>
                <a:cs typeface="Josefin Sans"/>
                <a:sym typeface="Josefin Sans"/>
              </a:rPr>
              <a:t>Soak paper towels in water </a:t>
            </a:r>
            <a:endParaRPr b="1" sz="3000">
              <a:solidFill>
                <a:schemeClr val="lt1"/>
              </a:solidFill>
              <a:latin typeface="Josefin Sans"/>
              <a:ea typeface="Josefin Sans"/>
              <a:cs typeface="Josefin Sans"/>
              <a:sym typeface="Josefin Sans"/>
            </a:endParaRPr>
          </a:p>
          <a:p>
            <a:pPr indent="0" lvl="0" marL="0" rtl="0" algn="ctr">
              <a:spcBef>
                <a:spcPts val="0"/>
              </a:spcBef>
              <a:spcAft>
                <a:spcPts val="0"/>
              </a:spcAft>
              <a:buClr>
                <a:srgbClr val="000000"/>
              </a:buClr>
              <a:buSzPts val="1800"/>
              <a:buFont typeface="Arial"/>
              <a:buNone/>
            </a:pPr>
            <a:r>
              <a:rPr b="1" lang="en" sz="3000">
                <a:solidFill>
                  <a:schemeClr val="lt1"/>
                </a:solidFill>
                <a:latin typeface="Josefin Sans"/>
                <a:ea typeface="Josefin Sans"/>
                <a:cs typeface="Josefin Sans"/>
                <a:sym typeface="Josefin Sans"/>
              </a:rPr>
              <a:t>Place paper towels in petri dishes </a:t>
            </a:r>
            <a:endParaRPr b="1" sz="3000">
              <a:solidFill>
                <a:schemeClr val="lt1"/>
              </a:solidFill>
              <a:latin typeface="Josefin Sans"/>
              <a:ea typeface="Josefin Sans"/>
              <a:cs typeface="Josefin Sans"/>
              <a:sym typeface="Josefin Sans"/>
            </a:endParaRPr>
          </a:p>
          <a:p>
            <a:pPr indent="0" lvl="0" marL="0" rtl="0" algn="ctr">
              <a:spcBef>
                <a:spcPts val="0"/>
              </a:spcBef>
              <a:spcAft>
                <a:spcPts val="0"/>
              </a:spcAft>
              <a:buClr>
                <a:srgbClr val="000000"/>
              </a:buClr>
              <a:buSzPts val="1800"/>
              <a:buFont typeface="Arial"/>
              <a:buNone/>
            </a:pPr>
            <a:r>
              <a:rPr b="1" lang="en" sz="3000">
                <a:solidFill>
                  <a:schemeClr val="lt1"/>
                </a:solidFill>
                <a:latin typeface="Josefin Sans"/>
                <a:ea typeface="Josefin Sans"/>
                <a:cs typeface="Josefin Sans"/>
                <a:sym typeface="Josefin Sans"/>
              </a:rPr>
              <a:t>Plant seeds in soil </a:t>
            </a:r>
            <a:endParaRPr b="1" sz="3000">
              <a:solidFill>
                <a:schemeClr val="lt1"/>
              </a:solidFill>
              <a:latin typeface="Josefin Sans"/>
              <a:ea typeface="Josefin Sans"/>
              <a:cs typeface="Josefin Sans"/>
              <a:sym typeface="Josefin Sans"/>
            </a:endParaRPr>
          </a:p>
          <a:p>
            <a:pPr indent="0" lvl="0" marL="0" rtl="0" algn="ctr">
              <a:spcBef>
                <a:spcPts val="0"/>
              </a:spcBef>
              <a:spcAft>
                <a:spcPts val="0"/>
              </a:spcAft>
              <a:buClr>
                <a:srgbClr val="000000"/>
              </a:buClr>
              <a:buSzPts val="1800"/>
              <a:buFont typeface="Arial"/>
              <a:buNone/>
            </a:pPr>
            <a:r>
              <a:rPr b="1" lang="en" sz="3000">
                <a:solidFill>
                  <a:schemeClr val="lt1"/>
                </a:solidFill>
                <a:latin typeface="Josefin Sans"/>
                <a:ea typeface="Josefin Sans"/>
                <a:cs typeface="Josefin Sans"/>
                <a:sym typeface="Josefin Sans"/>
              </a:rPr>
              <a:t>Put some seeds in petri dishes </a:t>
            </a:r>
            <a:endParaRPr b="1" sz="3000">
              <a:solidFill>
                <a:schemeClr val="lt1"/>
              </a:solidFill>
              <a:latin typeface="Josefin Sans"/>
              <a:ea typeface="Josefin Sans"/>
              <a:cs typeface="Josefin Sans"/>
              <a:sym typeface="Josefin Sans"/>
            </a:endParaRPr>
          </a:p>
          <a:p>
            <a:pPr indent="0" lvl="0" marL="0" rtl="0" algn="ctr">
              <a:spcBef>
                <a:spcPts val="0"/>
              </a:spcBef>
              <a:spcAft>
                <a:spcPts val="0"/>
              </a:spcAft>
              <a:buClr>
                <a:srgbClr val="000000"/>
              </a:buClr>
              <a:buSzPts val="1800"/>
              <a:buFont typeface="Arial"/>
              <a:buNone/>
            </a:pPr>
            <a:r>
              <a:rPr b="1" lang="en" sz="3000">
                <a:solidFill>
                  <a:schemeClr val="lt1"/>
                </a:solidFill>
                <a:latin typeface="Josefin Sans"/>
                <a:ea typeface="Josefin Sans"/>
                <a:cs typeface="Josefin Sans"/>
                <a:sym typeface="Josefin Sans"/>
              </a:rPr>
              <a:t>Add 25-50 ml of salt water daily depending soil wetness and measure (Start with normal water for pot plants until grown)</a:t>
            </a:r>
            <a:endParaRPr b="1" sz="3000">
              <a:solidFill>
                <a:schemeClr val="lt1"/>
              </a:solidFill>
              <a:latin typeface="Josefin Sans"/>
              <a:ea typeface="Josefin Sans"/>
              <a:cs typeface="Josefin Sans"/>
              <a:sym typeface="Josefin Sans"/>
            </a:endParaRPr>
          </a:p>
        </p:txBody>
      </p:sp>
    </p:spTree>
  </p:cSld>
  <p:clrMapOvr>
    <a:masterClrMapping/>
  </p:clrMapOvr>
  <mc:AlternateContent>
    <mc:Choice Requires="p14">
      <p:transition spd="slow" p14:dur="1800">
        <p:p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57" name="Shape 57"/>
        <p:cNvGrpSpPr/>
        <p:nvPr/>
      </p:nvGrpSpPr>
      <p:grpSpPr>
        <a:xfrm>
          <a:off x="0" y="0"/>
          <a:ext cx="0" cy="0"/>
          <a:chOff x="0" y="0"/>
          <a:chExt cx="0" cy="0"/>
        </a:xfrm>
      </p:grpSpPr>
      <p:sp>
        <p:nvSpPr>
          <p:cNvPr id="58" name="Google Shape;58;p13"/>
          <p:cNvSpPr txBox="1"/>
          <p:nvPr>
            <p:ph type="title"/>
          </p:nvPr>
        </p:nvSpPr>
        <p:spPr>
          <a:xfrm>
            <a:off x="322900" y="-266647"/>
            <a:ext cx="8229600" cy="857400"/>
          </a:xfrm>
          <a:prstGeom prst="rect">
            <a:avLst/>
          </a:prstGeom>
          <a:noFill/>
          <a:ln>
            <a:noFill/>
          </a:ln>
          <a:effectLst>
            <a:outerShdw rotWithShape="0" algn="bl" dir="5400000" dist="85725">
              <a:srgbClr val="000000"/>
            </a:outerShdw>
          </a:effectLst>
        </p:spPr>
        <p:txBody>
          <a:bodyPr anchorCtr="0" anchor="b" bIns="93500" lIns="93500" spcFirstLastPara="1" rIns="93500" wrap="square" tIns="93500">
            <a:noAutofit/>
          </a:bodyPr>
          <a:lstStyle/>
          <a:p>
            <a:pPr indent="0" lvl="0" marL="0" rtl="0" algn="ctr">
              <a:lnSpc>
                <a:spcPct val="100000"/>
              </a:lnSpc>
              <a:spcBef>
                <a:spcPts val="0"/>
              </a:spcBef>
              <a:spcAft>
                <a:spcPts val="0"/>
              </a:spcAft>
              <a:buSzPts val="3700"/>
              <a:buNone/>
            </a:pPr>
            <a:r>
              <a:rPr lang="en">
                <a:solidFill>
                  <a:schemeClr val="lt1"/>
                </a:solidFill>
                <a:latin typeface="Josefin Sans"/>
                <a:ea typeface="Josefin Sans"/>
                <a:cs typeface="Josefin Sans"/>
                <a:sym typeface="Josefin Sans"/>
              </a:rPr>
              <a:t>Observations</a:t>
            </a:r>
            <a:endParaRPr>
              <a:solidFill>
                <a:schemeClr val="lt1"/>
              </a:solidFill>
              <a:latin typeface="Josefin Sans"/>
              <a:ea typeface="Josefin Sans"/>
              <a:cs typeface="Josefin Sans"/>
              <a:sym typeface="Josefin Sans"/>
            </a:endParaRPr>
          </a:p>
        </p:txBody>
      </p:sp>
      <p:graphicFrame>
        <p:nvGraphicFramePr>
          <p:cNvPr id="59" name="Google Shape;59;p13"/>
          <p:cNvGraphicFramePr/>
          <p:nvPr/>
        </p:nvGraphicFramePr>
        <p:xfrm>
          <a:off x="1600200" y="514550"/>
          <a:ext cx="3000000" cy="3000000"/>
        </p:xfrm>
        <a:graphic>
          <a:graphicData uri="http://schemas.openxmlformats.org/drawingml/2006/table">
            <a:tbl>
              <a:tblPr>
                <a:noFill/>
                <a:tableStyleId>{42E18DA5-6ADF-441D-97B1-89BAA94DA49E}</a:tableStyleId>
              </a:tblPr>
              <a:tblGrid>
                <a:gridCol w="1981200"/>
                <a:gridCol w="1981200"/>
                <a:gridCol w="1981200"/>
              </a:tblGrid>
              <a:tr h="12700">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Concentration of Salt </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Average Ending Height (cm)</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 Average # of Healthy Plants at End of Experiment</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Control </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4.2</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3.5</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5 ppt</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0.8125</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2</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10 ppt</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2.75</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0</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15 ppt</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4.05</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0</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20 ppt</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4.115</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0</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graphicFrame>
        <p:nvGraphicFramePr>
          <p:cNvPr id="60" name="Google Shape;60;p13"/>
          <p:cNvGraphicFramePr/>
          <p:nvPr/>
        </p:nvGraphicFramePr>
        <p:xfrm>
          <a:off x="1600200" y="2760225"/>
          <a:ext cx="3000000" cy="3000000"/>
        </p:xfrm>
        <a:graphic>
          <a:graphicData uri="http://schemas.openxmlformats.org/drawingml/2006/table">
            <a:tbl>
              <a:tblPr>
                <a:noFill/>
                <a:tableStyleId>{42E18DA5-6ADF-441D-97B1-89BAA94DA49E}</a:tableStyleId>
              </a:tblPr>
              <a:tblGrid>
                <a:gridCol w="1981200"/>
                <a:gridCol w="1981200"/>
                <a:gridCol w="1981200"/>
              </a:tblGrid>
              <a:tr h="767200">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 Salt </a:t>
                      </a:r>
                      <a:r>
                        <a:rPr b="1" lang="en" sz="1200">
                          <a:solidFill>
                            <a:schemeClr val="lt1"/>
                          </a:solidFill>
                          <a:latin typeface="Josefin Sans"/>
                          <a:ea typeface="Josefin Sans"/>
                          <a:cs typeface="Josefin Sans"/>
                          <a:sym typeface="Josefin Sans"/>
                        </a:rPr>
                        <a:t>Concentration</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 Germinated at End of Experiment</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Average Mass Per Sprout at End of Experiment in Grams</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Control</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8 </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0.025</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5 ppt</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10</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0.01</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10 ppt</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0</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N/A</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15 ppt</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0</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N/A</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20 ppt</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0</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lt1"/>
                          </a:solidFill>
                          <a:latin typeface="Josefin Sans"/>
                          <a:ea typeface="Josefin Sans"/>
                          <a:cs typeface="Josefin Sans"/>
                          <a:sym typeface="Josefin Sans"/>
                        </a:rPr>
                        <a:t>N/A</a:t>
                      </a:r>
                      <a:endParaRPr b="1" sz="1200">
                        <a:solidFill>
                          <a:schemeClr val="lt1"/>
                        </a:solidFill>
                        <a:latin typeface="Josefin Sans"/>
                        <a:ea typeface="Josefin Sans"/>
                        <a:cs typeface="Josefin Sans"/>
                        <a:sym typeface="Josefin Sa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61" name="Google Shape;61;p13"/>
          <p:cNvSpPr txBox="1"/>
          <p:nvPr/>
        </p:nvSpPr>
        <p:spPr>
          <a:xfrm>
            <a:off x="182400" y="158075"/>
            <a:ext cx="12525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*PPT means parts per thousand*</a:t>
            </a:r>
            <a:endParaRPr sz="1700"/>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8B2E3"/>
            </a:gs>
            <a:gs pos="100000">
              <a:srgbClr val="6459BA"/>
            </a:gs>
          </a:gsLst>
          <a:path path="circle">
            <a:fillToRect b="50%" l="50%" r="50%" t="50%"/>
          </a:path>
          <a:tileRect/>
        </a:gradFill>
      </p:bgPr>
    </p:bg>
    <p:spTree>
      <p:nvGrpSpPr>
        <p:cNvPr id="65" name="Shape 65"/>
        <p:cNvGrpSpPr/>
        <p:nvPr/>
      </p:nvGrpSpPr>
      <p:grpSpPr>
        <a:xfrm>
          <a:off x="0" y="0"/>
          <a:ext cx="0" cy="0"/>
          <a:chOff x="0" y="0"/>
          <a:chExt cx="0" cy="0"/>
        </a:xfrm>
      </p:grpSpPr>
      <p:sp>
        <p:nvSpPr>
          <p:cNvPr id="66" name="Google Shape;66;p14"/>
          <p:cNvSpPr txBox="1"/>
          <p:nvPr>
            <p:ph idx="4294967295" type="title"/>
          </p:nvPr>
        </p:nvSpPr>
        <p:spPr>
          <a:xfrm>
            <a:off x="169525" y="45628"/>
            <a:ext cx="8229600" cy="857400"/>
          </a:xfrm>
          <a:prstGeom prst="rect">
            <a:avLst/>
          </a:prstGeom>
          <a:noFill/>
          <a:ln>
            <a:noFill/>
          </a:ln>
        </p:spPr>
        <p:txBody>
          <a:bodyPr anchorCtr="0" anchor="b"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Times New Roman"/>
              <a:buNone/>
            </a:pPr>
            <a:r>
              <a:rPr b="0" i="1" lang="en" sz="2900">
                <a:solidFill>
                  <a:schemeClr val="lt1"/>
                </a:solidFill>
                <a:latin typeface="Times New Roman"/>
                <a:ea typeface="Times New Roman"/>
                <a:cs typeface="Times New Roman"/>
                <a:sym typeface="Times New Roman"/>
              </a:rPr>
              <a:t>Data Table-</a:t>
            </a:r>
            <a:r>
              <a:rPr b="0" i="1" lang="en" sz="2900">
                <a:solidFill>
                  <a:schemeClr val="lt1"/>
                </a:solidFill>
                <a:latin typeface="Times New Roman"/>
                <a:ea typeface="Times New Roman"/>
                <a:cs typeface="Times New Roman"/>
                <a:sym typeface="Times New Roman"/>
              </a:rPr>
              <a:t>Plant Condition for in Pot Plants</a:t>
            </a:r>
            <a:r>
              <a:rPr lang="en" sz="1200">
                <a:latin typeface="Coming Soon"/>
                <a:ea typeface="Coming Soon"/>
                <a:cs typeface="Coming Soon"/>
                <a:sym typeface="Coming Soon"/>
              </a:rPr>
              <a:t> </a:t>
            </a:r>
            <a:endParaRPr sz="3600"/>
          </a:p>
        </p:txBody>
      </p:sp>
      <p:sp>
        <p:nvSpPr>
          <p:cNvPr id="67" name="Google Shape;67;p14"/>
          <p:cNvSpPr txBox="1"/>
          <p:nvPr/>
        </p:nvSpPr>
        <p:spPr>
          <a:xfrm>
            <a:off x="542825" y="1350625"/>
            <a:ext cx="3722100" cy="434400"/>
          </a:xfrm>
          <a:prstGeom prst="rect">
            <a:avLst/>
          </a:prstGeom>
          <a:noFill/>
          <a:ln>
            <a:noFill/>
          </a:ln>
        </p:spPr>
        <p:txBody>
          <a:bodyPr anchorCtr="0" anchor="t"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4"/>
          <p:cNvSpPr txBox="1"/>
          <p:nvPr/>
        </p:nvSpPr>
        <p:spPr>
          <a:xfrm>
            <a:off x="330175" y="1252075"/>
            <a:ext cx="3000000" cy="3000000"/>
          </a:xfrm>
          <a:prstGeom prst="rect">
            <a:avLst/>
          </a:prstGeom>
          <a:noFill/>
          <a:ln>
            <a:noFill/>
          </a:ln>
        </p:spPr>
        <p:txBody>
          <a:bodyPr anchorCtr="0" anchor="ctr" bIns="93500" lIns="93500" spcFirstLastPara="1" rIns="93500" wrap="square" tIns="93500">
            <a:noAutofit/>
          </a:bodyPr>
          <a:lstStyle/>
          <a:p>
            <a:pPr indent="0" lvl="0" marL="0" marR="0" rtl="0" algn="ctr">
              <a:lnSpc>
                <a:spcPct val="115000"/>
              </a:lnSpc>
              <a:spcBef>
                <a:spcPts val="0"/>
              </a:spcBef>
              <a:spcAft>
                <a:spcPts val="0"/>
              </a:spcAft>
              <a:buClr>
                <a:srgbClr val="000000"/>
              </a:buClr>
              <a:buSzPts val="1800"/>
              <a:buFont typeface="Times New Roman"/>
              <a:buNone/>
            </a:pPr>
            <a:r>
              <a:rPr b="1" i="1" lang="en" sz="1800" u="sng"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9" name="Google Shape;69;p14"/>
          <p:cNvSpPr txBox="1"/>
          <p:nvPr/>
        </p:nvSpPr>
        <p:spPr>
          <a:xfrm>
            <a:off x="6665400" y="1815700"/>
            <a:ext cx="1996800" cy="1370100"/>
          </a:xfrm>
          <a:prstGeom prst="rect">
            <a:avLst/>
          </a:prstGeom>
          <a:noFill/>
          <a:ln>
            <a:noFill/>
          </a:ln>
        </p:spPr>
        <p:txBody>
          <a:bodyPr anchorCtr="0" anchor="t"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0" name="Google Shape;70;p14"/>
          <p:cNvGraphicFramePr/>
          <p:nvPr/>
        </p:nvGraphicFramePr>
        <p:xfrm>
          <a:off x="1227650" y="1091950"/>
          <a:ext cx="3000000" cy="3000000"/>
        </p:xfrm>
        <a:graphic>
          <a:graphicData uri="http://schemas.openxmlformats.org/drawingml/2006/table">
            <a:tbl>
              <a:tblPr>
                <a:noFill/>
                <a:tableStyleId>{42E18DA5-6ADF-441D-97B1-89BAA94DA49E}</a:tableStyleId>
              </a:tblPr>
              <a:tblGrid>
                <a:gridCol w="623450"/>
                <a:gridCol w="623450"/>
                <a:gridCol w="623450"/>
                <a:gridCol w="623450"/>
                <a:gridCol w="623450"/>
                <a:gridCol w="623450"/>
                <a:gridCol w="623450"/>
                <a:gridCol w="623450"/>
                <a:gridCol w="623450"/>
                <a:gridCol w="623450"/>
                <a:gridCol w="623450"/>
              </a:tblGrid>
              <a:tr h="12700">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Date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0g A</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0g B</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5g A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5g B</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 10g A</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10g B</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15g A</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15g B</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20g A</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20g B</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10/14/2021</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 seed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 </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4 seeds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With Ben</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With Ben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 seeds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6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4 seeds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3 seeds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7 seeds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6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10/18/</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2021</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7 seeds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 </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3 seeds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 seeds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9 seeds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 seeds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6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6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7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Wet</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8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10/25/21</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5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10/26/21</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5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10/28/21</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5 happy seeds</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0.3g</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 happy seeds</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0.2</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 happy seeds</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0.0</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 happy seeds</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0.0</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0.0</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0.0</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0.0</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0.0</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0.0</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happy seeds</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0.0</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Tree>
  </p:cSld>
  <p:clrMapOvr>
    <a:masterClrMapping/>
  </p:clrMapOvr>
  <mc:AlternateContent>
    <mc:Choice Requires="p14">
      <p:transition spd="slow" p14:dur="1300">
        <p14:flip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3B970"/>
            </a:gs>
            <a:gs pos="100000">
              <a:srgbClr val="A7792A"/>
            </a:gs>
          </a:gsLst>
          <a:lin ang="5400012" scaled="0"/>
        </a:gradFill>
      </p:bgPr>
    </p:bg>
    <p:spTree>
      <p:nvGrpSpPr>
        <p:cNvPr id="74" name="Shape 74"/>
        <p:cNvGrpSpPr/>
        <p:nvPr/>
      </p:nvGrpSpPr>
      <p:grpSpPr>
        <a:xfrm>
          <a:off x="0" y="0"/>
          <a:ext cx="0" cy="0"/>
          <a:chOff x="0" y="0"/>
          <a:chExt cx="0" cy="0"/>
        </a:xfrm>
      </p:grpSpPr>
      <p:sp>
        <p:nvSpPr>
          <p:cNvPr id="75" name="Google Shape;75;p15"/>
          <p:cNvSpPr txBox="1"/>
          <p:nvPr>
            <p:ph idx="4294967295" type="title"/>
          </p:nvPr>
        </p:nvSpPr>
        <p:spPr>
          <a:xfrm>
            <a:off x="169525" y="45628"/>
            <a:ext cx="8229600" cy="857400"/>
          </a:xfrm>
          <a:prstGeom prst="rect">
            <a:avLst/>
          </a:prstGeom>
          <a:noFill/>
          <a:ln>
            <a:noFill/>
          </a:ln>
        </p:spPr>
        <p:txBody>
          <a:bodyPr anchorCtr="0" anchor="b"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Times New Roman"/>
              <a:buNone/>
            </a:pPr>
            <a:r>
              <a:rPr b="0" i="1" lang="en" sz="2900">
                <a:solidFill>
                  <a:schemeClr val="lt1"/>
                </a:solidFill>
                <a:latin typeface="Times New Roman"/>
                <a:ea typeface="Times New Roman"/>
                <a:cs typeface="Times New Roman"/>
                <a:sym typeface="Times New Roman"/>
              </a:rPr>
              <a:t>Data Table- Average Height (in cm) for Potted Plants</a:t>
            </a:r>
            <a:r>
              <a:rPr b="0" i="1" lang="en" sz="2900">
                <a:solidFill>
                  <a:srgbClr val="000000"/>
                </a:solidFill>
                <a:latin typeface="Times New Roman"/>
                <a:ea typeface="Times New Roman"/>
                <a:cs typeface="Times New Roman"/>
                <a:sym typeface="Times New Roman"/>
              </a:rPr>
              <a:t> </a:t>
            </a:r>
            <a:endParaRPr sz="3600"/>
          </a:p>
        </p:txBody>
      </p:sp>
      <p:sp>
        <p:nvSpPr>
          <p:cNvPr id="76" name="Google Shape;76;p15"/>
          <p:cNvSpPr txBox="1"/>
          <p:nvPr/>
        </p:nvSpPr>
        <p:spPr>
          <a:xfrm>
            <a:off x="542825" y="1350625"/>
            <a:ext cx="3722100" cy="434400"/>
          </a:xfrm>
          <a:prstGeom prst="rect">
            <a:avLst/>
          </a:prstGeom>
          <a:noFill/>
          <a:ln>
            <a:noFill/>
          </a:ln>
        </p:spPr>
        <p:txBody>
          <a:bodyPr anchorCtr="0" anchor="t"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5"/>
          <p:cNvSpPr txBox="1"/>
          <p:nvPr/>
        </p:nvSpPr>
        <p:spPr>
          <a:xfrm>
            <a:off x="330175" y="1252075"/>
            <a:ext cx="3000000" cy="3000000"/>
          </a:xfrm>
          <a:prstGeom prst="rect">
            <a:avLst/>
          </a:prstGeom>
          <a:noFill/>
          <a:ln>
            <a:noFill/>
          </a:ln>
        </p:spPr>
        <p:txBody>
          <a:bodyPr anchorCtr="0" anchor="ctr" bIns="93500" lIns="93500" spcFirstLastPara="1" rIns="93500" wrap="square" tIns="93500">
            <a:noAutofit/>
          </a:bodyPr>
          <a:lstStyle/>
          <a:p>
            <a:pPr indent="0" lvl="0" marL="0" marR="0" rtl="0" algn="ctr">
              <a:lnSpc>
                <a:spcPct val="115000"/>
              </a:lnSpc>
              <a:spcBef>
                <a:spcPts val="0"/>
              </a:spcBef>
              <a:spcAft>
                <a:spcPts val="0"/>
              </a:spcAft>
              <a:buClr>
                <a:srgbClr val="000000"/>
              </a:buClr>
              <a:buSzPts val="1800"/>
              <a:buFont typeface="Times New Roman"/>
              <a:buNone/>
            </a:pPr>
            <a:r>
              <a:rPr b="1" i="1" lang="en" sz="1800" u="sng"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graphicFrame>
        <p:nvGraphicFramePr>
          <p:cNvPr id="78" name="Google Shape;78;p15"/>
          <p:cNvGraphicFramePr/>
          <p:nvPr/>
        </p:nvGraphicFramePr>
        <p:xfrm>
          <a:off x="542825" y="1075250"/>
          <a:ext cx="3000000" cy="3000000"/>
        </p:xfrm>
        <a:graphic>
          <a:graphicData uri="http://schemas.openxmlformats.org/drawingml/2006/table">
            <a:tbl>
              <a:tblPr>
                <a:noFill/>
                <a:tableStyleId>{42E18DA5-6ADF-441D-97B1-89BAA94DA49E}</a:tableStyleId>
              </a:tblPr>
              <a:tblGrid>
                <a:gridCol w="748150"/>
                <a:gridCol w="748150"/>
                <a:gridCol w="748150"/>
                <a:gridCol w="748150"/>
                <a:gridCol w="748150"/>
                <a:gridCol w="748150"/>
                <a:gridCol w="748150"/>
                <a:gridCol w="748150"/>
                <a:gridCol w="748150"/>
                <a:gridCol w="748150"/>
                <a:gridCol w="748150"/>
              </a:tblGrid>
              <a:tr h="448250">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Date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0g A</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0g B</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5g A</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5g B</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10g A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10g B</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15g A</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15g B</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20g A</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20g B</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705775">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10/18/</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2021</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3.49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1.13</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N/A</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N/A</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100">
                          <a:solidFill>
                            <a:schemeClr val="lt1"/>
                          </a:solidFill>
                          <a:latin typeface="Coming Soon"/>
                          <a:ea typeface="Coming Soon"/>
                          <a:cs typeface="Coming Soon"/>
                          <a:sym typeface="Coming Soon"/>
                        </a:rPr>
                        <a:t>N/A</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100">
                          <a:solidFill>
                            <a:schemeClr val="lt1"/>
                          </a:solidFill>
                          <a:latin typeface="Coming Soon"/>
                          <a:ea typeface="Coming Soon"/>
                          <a:cs typeface="Coming Soon"/>
                          <a:sym typeface="Coming Soon"/>
                        </a:rPr>
                        <a:t>N/A</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100">
                          <a:solidFill>
                            <a:schemeClr val="lt1"/>
                          </a:solidFill>
                          <a:latin typeface="Coming Soon"/>
                          <a:ea typeface="Coming Soon"/>
                          <a:cs typeface="Coming Soon"/>
                          <a:sym typeface="Coming Soon"/>
                        </a:rPr>
                        <a:t>N/A</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100">
                          <a:solidFill>
                            <a:schemeClr val="lt1"/>
                          </a:solidFill>
                          <a:latin typeface="Coming Soon"/>
                          <a:ea typeface="Coming Soon"/>
                          <a:cs typeface="Coming Soon"/>
                          <a:sym typeface="Coming Soon"/>
                        </a:rPr>
                        <a:t>N/A</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100">
                          <a:solidFill>
                            <a:schemeClr val="lt1"/>
                          </a:solidFill>
                          <a:latin typeface="Coming Soon"/>
                          <a:ea typeface="Coming Soon"/>
                          <a:cs typeface="Coming Soon"/>
                          <a:sym typeface="Coming Soon"/>
                        </a:rPr>
                        <a:t>N/A</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100">
                          <a:solidFill>
                            <a:schemeClr val="lt1"/>
                          </a:solidFill>
                          <a:latin typeface="Coming Soon"/>
                          <a:ea typeface="Coming Soon"/>
                          <a:cs typeface="Coming Soon"/>
                          <a:sym typeface="Coming Soon"/>
                        </a:rPr>
                        <a:t>N/A</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705775">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10/19/</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2021</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4.57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4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1.4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2.7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1.9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4.8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4.4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2.82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4.6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4.86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705775">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10/25/  2021</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5.3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3.57</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3.2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1.1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6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5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3</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3.87</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4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5.2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705775">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10/28/ 2021</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5.2</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3.2</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1.125</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0.5</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3</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2.5</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3.77</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2.33</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3.33</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4.9</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AC56A"/>
            </a:gs>
            <a:gs pos="100000">
              <a:srgbClr val="637736"/>
            </a:gs>
          </a:gsLst>
          <a:path path="circle">
            <a:fillToRect b="50%" l="50%" r="50%" t="50%"/>
          </a:path>
          <a:tileRect/>
        </a:gradFill>
      </p:bgPr>
    </p:bg>
    <p:spTree>
      <p:nvGrpSpPr>
        <p:cNvPr id="82" name="Shape 82"/>
        <p:cNvGrpSpPr/>
        <p:nvPr/>
      </p:nvGrpSpPr>
      <p:grpSpPr>
        <a:xfrm>
          <a:off x="0" y="0"/>
          <a:ext cx="0" cy="0"/>
          <a:chOff x="0" y="0"/>
          <a:chExt cx="0" cy="0"/>
        </a:xfrm>
      </p:grpSpPr>
      <p:sp>
        <p:nvSpPr>
          <p:cNvPr id="83" name="Google Shape;83;p16"/>
          <p:cNvSpPr txBox="1"/>
          <p:nvPr>
            <p:ph idx="4294967295" type="title"/>
          </p:nvPr>
        </p:nvSpPr>
        <p:spPr>
          <a:xfrm>
            <a:off x="169525" y="45625"/>
            <a:ext cx="8855400" cy="857400"/>
          </a:xfrm>
          <a:prstGeom prst="rect">
            <a:avLst/>
          </a:prstGeom>
          <a:noFill/>
          <a:ln>
            <a:noFill/>
          </a:ln>
        </p:spPr>
        <p:txBody>
          <a:bodyPr anchorCtr="0" anchor="b"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Times New Roman"/>
              <a:buNone/>
            </a:pPr>
            <a:r>
              <a:rPr b="0" i="1" lang="en" sz="2700">
                <a:solidFill>
                  <a:schemeClr val="lt1"/>
                </a:solidFill>
                <a:latin typeface="Times New Roman"/>
                <a:ea typeface="Times New Roman"/>
                <a:cs typeface="Times New Roman"/>
                <a:sym typeface="Times New Roman"/>
              </a:rPr>
              <a:t>Data Table-# of Seeds Germinated in Germination </a:t>
            </a:r>
            <a:r>
              <a:rPr b="0" i="1" lang="en" sz="2700">
                <a:solidFill>
                  <a:schemeClr val="lt1"/>
                </a:solidFill>
                <a:latin typeface="Times New Roman"/>
                <a:ea typeface="Times New Roman"/>
                <a:cs typeface="Times New Roman"/>
                <a:sym typeface="Times New Roman"/>
              </a:rPr>
              <a:t>Experiment</a:t>
            </a:r>
            <a:endParaRPr sz="3500">
              <a:solidFill>
                <a:schemeClr val="lt1"/>
              </a:solidFill>
            </a:endParaRPr>
          </a:p>
        </p:txBody>
      </p:sp>
      <p:sp>
        <p:nvSpPr>
          <p:cNvPr id="84" name="Google Shape;84;p16"/>
          <p:cNvSpPr txBox="1"/>
          <p:nvPr/>
        </p:nvSpPr>
        <p:spPr>
          <a:xfrm>
            <a:off x="542825" y="1350625"/>
            <a:ext cx="3722100" cy="434400"/>
          </a:xfrm>
          <a:prstGeom prst="rect">
            <a:avLst/>
          </a:prstGeom>
          <a:noFill/>
          <a:ln>
            <a:noFill/>
          </a:ln>
        </p:spPr>
        <p:txBody>
          <a:bodyPr anchorCtr="0" anchor="t"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6"/>
          <p:cNvSpPr txBox="1"/>
          <p:nvPr/>
        </p:nvSpPr>
        <p:spPr>
          <a:xfrm>
            <a:off x="330175" y="1252075"/>
            <a:ext cx="3000000" cy="3000000"/>
          </a:xfrm>
          <a:prstGeom prst="rect">
            <a:avLst/>
          </a:prstGeom>
          <a:noFill/>
          <a:ln>
            <a:noFill/>
          </a:ln>
        </p:spPr>
        <p:txBody>
          <a:bodyPr anchorCtr="0" anchor="ctr" bIns="93500" lIns="93500" spcFirstLastPara="1" rIns="93500" wrap="square" tIns="93500">
            <a:noAutofit/>
          </a:bodyPr>
          <a:lstStyle/>
          <a:p>
            <a:pPr indent="0" lvl="0" marL="0" marR="0" rtl="0" algn="ctr">
              <a:lnSpc>
                <a:spcPct val="115000"/>
              </a:lnSpc>
              <a:spcBef>
                <a:spcPts val="0"/>
              </a:spcBef>
              <a:spcAft>
                <a:spcPts val="0"/>
              </a:spcAft>
              <a:buClr>
                <a:srgbClr val="000000"/>
              </a:buClr>
              <a:buSzPts val="1800"/>
              <a:buFont typeface="Times New Roman"/>
              <a:buNone/>
            </a:pPr>
            <a:r>
              <a:rPr b="1" i="1" lang="en" sz="1800" u="sng"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86" name="Google Shape;86;p16"/>
          <p:cNvSpPr txBox="1"/>
          <p:nvPr/>
        </p:nvSpPr>
        <p:spPr>
          <a:xfrm>
            <a:off x="6665400" y="1815700"/>
            <a:ext cx="1996800" cy="1370100"/>
          </a:xfrm>
          <a:prstGeom prst="rect">
            <a:avLst/>
          </a:prstGeom>
          <a:noFill/>
          <a:ln>
            <a:noFill/>
          </a:ln>
        </p:spPr>
        <p:txBody>
          <a:bodyPr anchorCtr="0" anchor="t" bIns="93500" lIns="93500" spcFirstLastPara="1" rIns="93500" wrap="square" tIns="935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7" name="Google Shape;87;p16"/>
          <p:cNvGraphicFramePr/>
          <p:nvPr/>
        </p:nvGraphicFramePr>
        <p:xfrm>
          <a:off x="260975" y="1020950"/>
          <a:ext cx="3000000" cy="3000000"/>
        </p:xfrm>
        <a:graphic>
          <a:graphicData uri="http://schemas.openxmlformats.org/drawingml/2006/table">
            <a:tbl>
              <a:tblPr>
                <a:noFill/>
                <a:tableStyleId>{42E18DA5-6ADF-441D-97B1-89BAA94DA49E}</a:tableStyleId>
              </a:tblPr>
              <a:tblGrid>
                <a:gridCol w="1438175"/>
                <a:gridCol w="1438175"/>
                <a:gridCol w="1438175"/>
                <a:gridCol w="1438175"/>
                <a:gridCol w="1438175"/>
                <a:gridCol w="1438175"/>
              </a:tblGrid>
              <a:tr h="482175">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Date</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0g </a:t>
                      </a:r>
                      <a:r>
                        <a:rPr lang="en" sz="1100">
                          <a:solidFill>
                            <a:schemeClr val="lt1"/>
                          </a:solidFill>
                          <a:latin typeface="Coming Soon"/>
                          <a:ea typeface="Coming Soon"/>
                          <a:cs typeface="Coming Soon"/>
                          <a:sym typeface="Coming Soon"/>
                        </a:rPr>
                        <a:t>#</a:t>
                      </a:r>
                      <a:endParaRPr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5g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10g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15g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20g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82175">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10/18/2021</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All 10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82175">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10/19/2021</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 sprouted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 sprouted </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82175">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10/25/2021</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82175">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10/26/2021</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sprouted</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313150">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10/29/2021</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8 grown</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Avg-5.22</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0.2g total</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0.025 per plant</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10 grown</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Avg-2.79cm</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0.1 total </a:t>
                      </a:r>
                      <a:endParaRPr b="1" sz="1100">
                        <a:solidFill>
                          <a:schemeClr val="lt1"/>
                        </a:solidFill>
                        <a:latin typeface="Coming Soon"/>
                        <a:ea typeface="Coming Soon"/>
                        <a:cs typeface="Coming Soon"/>
                        <a:sym typeface="Coming Soon"/>
                      </a:endParaRPr>
                    </a:p>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0.01 per plant</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grown</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grown</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chemeClr val="lt1"/>
                          </a:solidFill>
                          <a:latin typeface="Coming Soon"/>
                          <a:ea typeface="Coming Soon"/>
                          <a:cs typeface="Coming Soon"/>
                          <a:sym typeface="Coming Soon"/>
                        </a:rPr>
                        <a:t>0 grown</a:t>
                      </a:r>
                      <a:endParaRPr b="1" sz="1100">
                        <a:solidFill>
                          <a:schemeClr val="lt1"/>
                        </a:solidFill>
                        <a:latin typeface="Coming Soon"/>
                        <a:ea typeface="Coming Soon"/>
                        <a:cs typeface="Coming Soon"/>
                        <a:sym typeface="Coming Soon"/>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Tree>
  </p:cSld>
  <p:clrMapOvr>
    <a:masterClrMapping/>
  </p:clrMapOvr>
  <mc:AlternateContent>
    <mc:Choice Requires="p14">
      <p:transition spd="slow" p14:dur="26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