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7772400" cx="10058400"/>
  <p:notesSz cx="6858000" cy="9144000"/>
  <p:embeddedFontLst>
    <p:embeddedFont>
      <p:font typeface="Raleway"/>
      <p:regular r:id="rId18"/>
      <p:bold r:id="rId19"/>
      <p:italic r:id="rId20"/>
      <p:boldItalic r:id="rId21"/>
    </p:embeddedFont>
    <p:embeddedFont>
      <p:font typeface="Merriweather"/>
      <p:regular r:id="rId22"/>
      <p:bold r:id="rId23"/>
      <p:italic r:id="rId24"/>
      <p:boldItalic r:id="rId25"/>
    </p:embeddedFont>
    <p:embeddedFont>
      <p:font typeface="Homemade Appl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gwVuGdCIfn2e7NfocmyT5kIu5O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Merriweather-regular.fntdata"/><Relationship Id="rId21" Type="http://schemas.openxmlformats.org/officeDocument/2006/relationships/font" Target="fonts/Raleway-boldItalic.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omemadeApple-regular.fntdata"/><Relationship Id="rId25" Type="http://schemas.openxmlformats.org/officeDocument/2006/relationships/font" Target="fonts/Merriweather-bold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By: Quinn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 is always a good idea to get photos of both groups when comparing.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fc2d811b66_2_8: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fc2d811b66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By: Quinn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Quinn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By: Quinn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may need more than one slide for this - this is the very detailed instructions for setting up your experiment, and how you will measure change. Anything you do to your plants must be recorded here.</a:t>
            </a:r>
            <a:endParaRPr/>
          </a:p>
          <a:p>
            <a:pPr indent="0" lvl="0" marL="0" rtl="0" algn="l">
              <a:lnSpc>
                <a:spcPct val="100000"/>
              </a:lnSpc>
              <a:spcBef>
                <a:spcPts val="0"/>
              </a:spcBef>
              <a:spcAft>
                <a:spcPts val="0"/>
              </a:spcAft>
              <a:buSzPts val="1100"/>
              <a:buNone/>
            </a:pPr>
            <a:r>
              <a:rPr lang="en"/>
              <a:t>By: Mackenzie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f2a9ac1f56_0_1: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f2a9ac1f56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Add important observations that your group made that helped you determine if your prediction was supported or not.</a:t>
            </a:r>
            <a:endParaRPr/>
          </a:p>
          <a:p>
            <a:pPr indent="0" lvl="0" marL="0" rtl="0" algn="l">
              <a:lnSpc>
                <a:spcPct val="100000"/>
              </a:lnSpc>
              <a:spcBef>
                <a:spcPts val="0"/>
              </a:spcBef>
              <a:spcAft>
                <a:spcPts val="0"/>
              </a:spcAft>
              <a:buSzPts val="1400"/>
              <a:buNone/>
            </a:pPr>
            <a:r>
              <a:rPr lang="en"/>
              <a:t>By: Mackenzie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By: Quinn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By: Mackenzie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1210463"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fc2d811b66_2_584"/>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11" name="Google Shape;11;gfc2d811b66_2_584"/>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rtl="0" algn="ctr">
              <a:lnSpc>
                <a:spcPct val="100000"/>
              </a:lnSpc>
              <a:spcBef>
                <a:spcPts val="0"/>
              </a:spcBef>
              <a:spcAft>
                <a:spcPts val="0"/>
              </a:spcAft>
              <a:buSzPts val="3500"/>
              <a:buNone/>
              <a:defRPr sz="3500"/>
            </a:lvl1pPr>
            <a:lvl2pPr lvl="1" rtl="0" algn="ctr">
              <a:lnSpc>
                <a:spcPct val="100000"/>
              </a:lnSpc>
              <a:spcBef>
                <a:spcPts val="0"/>
              </a:spcBef>
              <a:spcAft>
                <a:spcPts val="0"/>
              </a:spcAft>
              <a:buSzPts val="3500"/>
              <a:buNone/>
              <a:defRPr sz="3500"/>
            </a:lvl2pPr>
            <a:lvl3pPr lvl="2" rtl="0" algn="ctr">
              <a:lnSpc>
                <a:spcPct val="100000"/>
              </a:lnSpc>
              <a:spcBef>
                <a:spcPts val="0"/>
              </a:spcBef>
              <a:spcAft>
                <a:spcPts val="0"/>
              </a:spcAft>
              <a:buSzPts val="3500"/>
              <a:buNone/>
              <a:defRPr sz="3500"/>
            </a:lvl3pPr>
            <a:lvl4pPr lvl="3" rtl="0" algn="ctr">
              <a:lnSpc>
                <a:spcPct val="100000"/>
              </a:lnSpc>
              <a:spcBef>
                <a:spcPts val="0"/>
              </a:spcBef>
              <a:spcAft>
                <a:spcPts val="0"/>
              </a:spcAft>
              <a:buSzPts val="3500"/>
              <a:buNone/>
              <a:defRPr sz="3500"/>
            </a:lvl4pPr>
            <a:lvl5pPr lvl="4" rtl="0" algn="ctr">
              <a:lnSpc>
                <a:spcPct val="100000"/>
              </a:lnSpc>
              <a:spcBef>
                <a:spcPts val="0"/>
              </a:spcBef>
              <a:spcAft>
                <a:spcPts val="0"/>
              </a:spcAft>
              <a:buSzPts val="3500"/>
              <a:buNone/>
              <a:defRPr sz="3500"/>
            </a:lvl5pPr>
            <a:lvl6pPr lvl="5" rtl="0" algn="ctr">
              <a:lnSpc>
                <a:spcPct val="100000"/>
              </a:lnSpc>
              <a:spcBef>
                <a:spcPts val="0"/>
              </a:spcBef>
              <a:spcAft>
                <a:spcPts val="0"/>
              </a:spcAft>
              <a:buSzPts val="3500"/>
              <a:buNone/>
              <a:defRPr sz="3500"/>
            </a:lvl6pPr>
            <a:lvl7pPr lvl="6" rtl="0" algn="ctr">
              <a:lnSpc>
                <a:spcPct val="100000"/>
              </a:lnSpc>
              <a:spcBef>
                <a:spcPts val="0"/>
              </a:spcBef>
              <a:spcAft>
                <a:spcPts val="0"/>
              </a:spcAft>
              <a:buSzPts val="3500"/>
              <a:buNone/>
              <a:defRPr sz="3500"/>
            </a:lvl7pPr>
            <a:lvl8pPr lvl="7" rtl="0" algn="ctr">
              <a:lnSpc>
                <a:spcPct val="100000"/>
              </a:lnSpc>
              <a:spcBef>
                <a:spcPts val="0"/>
              </a:spcBef>
              <a:spcAft>
                <a:spcPts val="0"/>
              </a:spcAft>
              <a:buSzPts val="3500"/>
              <a:buNone/>
              <a:defRPr sz="3500"/>
            </a:lvl8pPr>
            <a:lvl9pPr lvl="8" rtl="0" algn="ctr">
              <a:lnSpc>
                <a:spcPct val="100000"/>
              </a:lnSpc>
              <a:spcBef>
                <a:spcPts val="0"/>
              </a:spcBef>
              <a:spcAft>
                <a:spcPts val="0"/>
              </a:spcAft>
              <a:buSzPts val="3500"/>
              <a:buNone/>
              <a:defRPr sz="3500"/>
            </a:lvl9pPr>
          </a:lstStyle>
          <a:p/>
        </p:txBody>
      </p:sp>
      <p:sp>
        <p:nvSpPr>
          <p:cNvPr id="12" name="Google Shape;12;gfc2d811b66_2_58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gfc2d811b66_2_619"/>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46" name="Google Shape;46;gfc2d811b66_2_619"/>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rtl="0" algn="ctr">
              <a:spcBef>
                <a:spcPts val="0"/>
              </a:spcBef>
              <a:spcAft>
                <a:spcPts val="0"/>
              </a:spcAft>
              <a:buSzPts val="2200"/>
              <a:buChar char="●"/>
              <a:defRPr/>
            </a:lvl1pPr>
            <a:lvl2pPr indent="-336550" lvl="1" marL="914400" rtl="0" algn="ctr">
              <a:spcBef>
                <a:spcPts val="0"/>
              </a:spcBef>
              <a:spcAft>
                <a:spcPts val="0"/>
              </a:spcAft>
              <a:buSzPts val="1700"/>
              <a:buChar char="○"/>
              <a:defRPr/>
            </a:lvl2pPr>
            <a:lvl3pPr indent="-336550" lvl="2" marL="1371600" rtl="0" algn="ctr">
              <a:spcBef>
                <a:spcPts val="0"/>
              </a:spcBef>
              <a:spcAft>
                <a:spcPts val="0"/>
              </a:spcAft>
              <a:buSzPts val="1700"/>
              <a:buChar char="■"/>
              <a:defRPr/>
            </a:lvl3pPr>
            <a:lvl4pPr indent="-336550" lvl="3" marL="1828800" rtl="0" algn="ctr">
              <a:spcBef>
                <a:spcPts val="0"/>
              </a:spcBef>
              <a:spcAft>
                <a:spcPts val="0"/>
              </a:spcAft>
              <a:buSzPts val="1700"/>
              <a:buChar char="●"/>
              <a:defRPr/>
            </a:lvl4pPr>
            <a:lvl5pPr indent="-336550" lvl="4" marL="2286000" rtl="0" algn="ctr">
              <a:spcBef>
                <a:spcPts val="0"/>
              </a:spcBef>
              <a:spcAft>
                <a:spcPts val="0"/>
              </a:spcAft>
              <a:buSzPts val="1700"/>
              <a:buChar char="○"/>
              <a:defRPr/>
            </a:lvl5pPr>
            <a:lvl6pPr indent="-336550" lvl="5" marL="2743200" rtl="0" algn="ctr">
              <a:spcBef>
                <a:spcPts val="0"/>
              </a:spcBef>
              <a:spcAft>
                <a:spcPts val="0"/>
              </a:spcAft>
              <a:buSzPts val="1700"/>
              <a:buChar char="■"/>
              <a:defRPr/>
            </a:lvl6pPr>
            <a:lvl7pPr indent="-336550" lvl="6" marL="3200400" rtl="0" algn="ctr">
              <a:spcBef>
                <a:spcPts val="0"/>
              </a:spcBef>
              <a:spcAft>
                <a:spcPts val="0"/>
              </a:spcAft>
              <a:buSzPts val="1700"/>
              <a:buChar char="●"/>
              <a:defRPr/>
            </a:lvl7pPr>
            <a:lvl8pPr indent="-336550" lvl="7" marL="3657600" rtl="0" algn="ctr">
              <a:spcBef>
                <a:spcPts val="0"/>
              </a:spcBef>
              <a:spcAft>
                <a:spcPts val="0"/>
              </a:spcAft>
              <a:buSzPts val="1700"/>
              <a:buChar char="○"/>
              <a:defRPr/>
            </a:lvl8pPr>
            <a:lvl9pPr indent="-336550" lvl="8" marL="4114800" rtl="0" algn="ctr">
              <a:spcBef>
                <a:spcPts val="0"/>
              </a:spcBef>
              <a:spcAft>
                <a:spcPts val="0"/>
              </a:spcAft>
              <a:buSzPts val="1700"/>
              <a:buChar char="■"/>
              <a:defRPr/>
            </a:lvl9pPr>
          </a:lstStyle>
          <a:p/>
        </p:txBody>
      </p:sp>
      <p:sp>
        <p:nvSpPr>
          <p:cNvPr id="47" name="Google Shape;47;gfc2d811b66_2_61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gfc2d811b66_2_62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gfc2d811b66_2_625"/>
          <p:cNvSpPr txBox="1"/>
          <p:nvPr>
            <p:ph type="ctrTitle"/>
          </p:nvPr>
        </p:nvSpPr>
        <p:spPr>
          <a:xfrm>
            <a:off x="1651320" y="1960808"/>
            <a:ext cx="6755700" cy="1752600"/>
          </a:xfrm>
          <a:prstGeom prst="rect">
            <a:avLst/>
          </a:prstGeom>
        </p:spPr>
        <p:txBody>
          <a:bodyPr anchorCtr="0" anchor="b" bIns="113100" lIns="113100" spcFirstLastPara="1" rIns="113100" wrap="square" tIns="113100">
            <a:normAutofit/>
          </a:bodyPr>
          <a:lstStyle>
            <a:lvl1pPr lvl="0" rtl="0" algn="ctr">
              <a:spcBef>
                <a:spcPts val="0"/>
              </a:spcBef>
              <a:spcAft>
                <a:spcPts val="0"/>
              </a:spcAft>
              <a:buSzPts val="3700"/>
              <a:buFont typeface="Raleway"/>
              <a:buNone/>
              <a:defRPr sz="3700">
                <a:latin typeface="Raleway"/>
                <a:ea typeface="Raleway"/>
                <a:cs typeface="Raleway"/>
                <a:sym typeface="Raleway"/>
              </a:defRPr>
            </a:lvl1pPr>
            <a:lvl2pPr lvl="1" rtl="0" algn="ctr">
              <a:spcBef>
                <a:spcPts val="0"/>
              </a:spcBef>
              <a:spcAft>
                <a:spcPts val="0"/>
              </a:spcAft>
              <a:buSzPts val="3700"/>
              <a:buFont typeface="Raleway"/>
              <a:buNone/>
              <a:defRPr sz="3700">
                <a:latin typeface="Raleway"/>
                <a:ea typeface="Raleway"/>
                <a:cs typeface="Raleway"/>
                <a:sym typeface="Raleway"/>
              </a:defRPr>
            </a:lvl2pPr>
            <a:lvl3pPr lvl="2" rtl="0" algn="ctr">
              <a:spcBef>
                <a:spcPts val="0"/>
              </a:spcBef>
              <a:spcAft>
                <a:spcPts val="0"/>
              </a:spcAft>
              <a:buSzPts val="3700"/>
              <a:buFont typeface="Raleway"/>
              <a:buNone/>
              <a:defRPr sz="3700">
                <a:latin typeface="Raleway"/>
                <a:ea typeface="Raleway"/>
                <a:cs typeface="Raleway"/>
                <a:sym typeface="Raleway"/>
              </a:defRPr>
            </a:lvl3pPr>
            <a:lvl4pPr lvl="3" rtl="0" algn="ctr">
              <a:spcBef>
                <a:spcPts val="0"/>
              </a:spcBef>
              <a:spcAft>
                <a:spcPts val="0"/>
              </a:spcAft>
              <a:buSzPts val="3700"/>
              <a:buFont typeface="Raleway"/>
              <a:buNone/>
              <a:defRPr sz="3700">
                <a:latin typeface="Raleway"/>
                <a:ea typeface="Raleway"/>
                <a:cs typeface="Raleway"/>
                <a:sym typeface="Raleway"/>
              </a:defRPr>
            </a:lvl4pPr>
            <a:lvl5pPr lvl="4" rtl="0" algn="ctr">
              <a:spcBef>
                <a:spcPts val="0"/>
              </a:spcBef>
              <a:spcAft>
                <a:spcPts val="0"/>
              </a:spcAft>
              <a:buSzPts val="3700"/>
              <a:buFont typeface="Raleway"/>
              <a:buNone/>
              <a:defRPr sz="3700">
                <a:latin typeface="Raleway"/>
                <a:ea typeface="Raleway"/>
                <a:cs typeface="Raleway"/>
                <a:sym typeface="Raleway"/>
              </a:defRPr>
            </a:lvl5pPr>
            <a:lvl6pPr lvl="5" rtl="0" algn="ctr">
              <a:spcBef>
                <a:spcPts val="0"/>
              </a:spcBef>
              <a:spcAft>
                <a:spcPts val="0"/>
              </a:spcAft>
              <a:buSzPts val="3700"/>
              <a:buFont typeface="Raleway"/>
              <a:buNone/>
              <a:defRPr sz="3700">
                <a:latin typeface="Raleway"/>
                <a:ea typeface="Raleway"/>
                <a:cs typeface="Raleway"/>
                <a:sym typeface="Raleway"/>
              </a:defRPr>
            </a:lvl6pPr>
            <a:lvl7pPr lvl="6" rtl="0" algn="ctr">
              <a:spcBef>
                <a:spcPts val="0"/>
              </a:spcBef>
              <a:spcAft>
                <a:spcPts val="0"/>
              </a:spcAft>
              <a:buSzPts val="3700"/>
              <a:buFont typeface="Raleway"/>
              <a:buNone/>
              <a:defRPr sz="3700">
                <a:latin typeface="Raleway"/>
                <a:ea typeface="Raleway"/>
                <a:cs typeface="Raleway"/>
                <a:sym typeface="Raleway"/>
              </a:defRPr>
            </a:lvl7pPr>
            <a:lvl8pPr lvl="7" rtl="0" algn="ctr">
              <a:spcBef>
                <a:spcPts val="0"/>
              </a:spcBef>
              <a:spcAft>
                <a:spcPts val="0"/>
              </a:spcAft>
              <a:buSzPts val="3700"/>
              <a:buFont typeface="Raleway"/>
              <a:buNone/>
              <a:defRPr sz="3700">
                <a:latin typeface="Raleway"/>
                <a:ea typeface="Raleway"/>
                <a:cs typeface="Raleway"/>
                <a:sym typeface="Raleway"/>
              </a:defRPr>
            </a:lvl8pPr>
            <a:lvl9pPr lvl="8" rtl="0" algn="ctr">
              <a:spcBef>
                <a:spcPts val="0"/>
              </a:spcBef>
              <a:spcAft>
                <a:spcPts val="0"/>
              </a:spcAft>
              <a:buSzPts val="3700"/>
              <a:buFont typeface="Raleway"/>
              <a:buNone/>
              <a:defRPr sz="3700">
                <a:latin typeface="Raleway"/>
                <a:ea typeface="Raleway"/>
                <a:cs typeface="Raleway"/>
                <a:sym typeface="Raleway"/>
              </a:defRPr>
            </a:lvl9pPr>
          </a:lstStyle>
          <a:p/>
        </p:txBody>
      </p:sp>
      <p:sp>
        <p:nvSpPr>
          <p:cNvPr id="52" name="Google Shape;52;gfc2d811b66_2_625"/>
          <p:cNvSpPr txBox="1"/>
          <p:nvPr>
            <p:ph idx="1" type="subTitle"/>
          </p:nvPr>
        </p:nvSpPr>
        <p:spPr>
          <a:xfrm>
            <a:off x="1651320" y="3859846"/>
            <a:ext cx="6755700" cy="1185900"/>
          </a:xfrm>
          <a:prstGeom prst="rect">
            <a:avLst/>
          </a:prstGeom>
        </p:spPr>
        <p:txBody>
          <a:bodyPr anchorCtr="0" anchor="t" bIns="113100" lIns="113100" spcFirstLastPara="1" rIns="113100" wrap="square" tIns="113100">
            <a:normAutofit/>
          </a:bodyPr>
          <a:lstStyle>
            <a:lvl1pPr lvl="0" rtl="0" algn="ctr">
              <a:spcBef>
                <a:spcPts val="0"/>
              </a:spcBef>
              <a:spcAft>
                <a:spcPts val="0"/>
              </a:spcAft>
              <a:buSzPts val="2200"/>
              <a:buFont typeface="Homemade Apple"/>
              <a:buNone/>
              <a:defRPr sz="2200">
                <a:latin typeface="Homemade Apple"/>
                <a:ea typeface="Homemade Apple"/>
                <a:cs typeface="Homemade Apple"/>
                <a:sym typeface="Homemade Apple"/>
              </a:defRPr>
            </a:lvl1pPr>
            <a:lvl2pPr lvl="1" rtl="0" algn="ctr">
              <a:spcBef>
                <a:spcPts val="0"/>
              </a:spcBef>
              <a:spcAft>
                <a:spcPts val="0"/>
              </a:spcAft>
              <a:buSzPts val="2200"/>
              <a:buFont typeface="Homemade Apple"/>
              <a:buNone/>
              <a:defRPr sz="2200">
                <a:latin typeface="Homemade Apple"/>
                <a:ea typeface="Homemade Apple"/>
                <a:cs typeface="Homemade Apple"/>
                <a:sym typeface="Homemade Apple"/>
              </a:defRPr>
            </a:lvl2pPr>
            <a:lvl3pPr lvl="2" rtl="0" algn="ctr">
              <a:spcBef>
                <a:spcPts val="0"/>
              </a:spcBef>
              <a:spcAft>
                <a:spcPts val="0"/>
              </a:spcAft>
              <a:buSzPts val="2200"/>
              <a:buFont typeface="Homemade Apple"/>
              <a:buNone/>
              <a:defRPr sz="2200">
                <a:latin typeface="Homemade Apple"/>
                <a:ea typeface="Homemade Apple"/>
                <a:cs typeface="Homemade Apple"/>
                <a:sym typeface="Homemade Apple"/>
              </a:defRPr>
            </a:lvl3pPr>
            <a:lvl4pPr lvl="3" rtl="0" algn="ctr">
              <a:spcBef>
                <a:spcPts val="0"/>
              </a:spcBef>
              <a:spcAft>
                <a:spcPts val="0"/>
              </a:spcAft>
              <a:buSzPts val="1700"/>
              <a:buFont typeface="Homemade Apple"/>
              <a:buNone/>
              <a:defRPr>
                <a:latin typeface="Homemade Apple"/>
                <a:ea typeface="Homemade Apple"/>
                <a:cs typeface="Homemade Apple"/>
                <a:sym typeface="Homemade Apple"/>
              </a:defRPr>
            </a:lvl4pPr>
            <a:lvl5pPr lvl="4" rtl="0" algn="ctr">
              <a:spcBef>
                <a:spcPts val="0"/>
              </a:spcBef>
              <a:spcAft>
                <a:spcPts val="0"/>
              </a:spcAft>
              <a:buSzPts val="1700"/>
              <a:buFont typeface="Homemade Apple"/>
              <a:buNone/>
              <a:defRPr>
                <a:latin typeface="Homemade Apple"/>
                <a:ea typeface="Homemade Apple"/>
                <a:cs typeface="Homemade Apple"/>
                <a:sym typeface="Homemade Apple"/>
              </a:defRPr>
            </a:lvl5pPr>
            <a:lvl6pPr lvl="5" rtl="0" algn="ctr">
              <a:spcBef>
                <a:spcPts val="0"/>
              </a:spcBef>
              <a:spcAft>
                <a:spcPts val="0"/>
              </a:spcAft>
              <a:buSzPts val="1700"/>
              <a:buFont typeface="Homemade Apple"/>
              <a:buNone/>
              <a:defRPr>
                <a:latin typeface="Homemade Apple"/>
                <a:ea typeface="Homemade Apple"/>
                <a:cs typeface="Homemade Apple"/>
                <a:sym typeface="Homemade Apple"/>
              </a:defRPr>
            </a:lvl6pPr>
            <a:lvl7pPr lvl="6" rtl="0" algn="ctr">
              <a:spcBef>
                <a:spcPts val="0"/>
              </a:spcBef>
              <a:spcAft>
                <a:spcPts val="0"/>
              </a:spcAft>
              <a:buSzPts val="1700"/>
              <a:buFont typeface="Homemade Apple"/>
              <a:buNone/>
              <a:defRPr>
                <a:latin typeface="Homemade Apple"/>
                <a:ea typeface="Homemade Apple"/>
                <a:cs typeface="Homemade Apple"/>
                <a:sym typeface="Homemade Apple"/>
              </a:defRPr>
            </a:lvl7pPr>
            <a:lvl8pPr lvl="7" rtl="0" algn="ctr">
              <a:spcBef>
                <a:spcPts val="0"/>
              </a:spcBef>
              <a:spcAft>
                <a:spcPts val="0"/>
              </a:spcAft>
              <a:buSzPts val="1700"/>
              <a:buFont typeface="Homemade Apple"/>
              <a:buNone/>
              <a:defRPr>
                <a:latin typeface="Homemade Apple"/>
                <a:ea typeface="Homemade Apple"/>
                <a:cs typeface="Homemade Apple"/>
                <a:sym typeface="Homemade Apple"/>
              </a:defRPr>
            </a:lvl8pPr>
            <a:lvl9pPr lvl="8" rtl="0" algn="ctr">
              <a:spcBef>
                <a:spcPts val="0"/>
              </a:spcBef>
              <a:spcAft>
                <a:spcPts val="0"/>
              </a:spcAft>
              <a:buSzPts val="1700"/>
              <a:buFont typeface="Homemade Apple"/>
              <a:buNone/>
              <a:defRPr>
                <a:latin typeface="Homemade Apple"/>
                <a:ea typeface="Homemade Apple"/>
                <a:cs typeface="Homemade Apple"/>
                <a:sym typeface="Homemade Apple"/>
              </a:defRPr>
            </a:lvl9pPr>
          </a:lstStyle>
          <a:p/>
        </p:txBody>
      </p:sp>
      <p:sp>
        <p:nvSpPr>
          <p:cNvPr id="53" name="Google Shape;53;gfc2d811b66_2_625"/>
          <p:cNvSpPr txBox="1"/>
          <p:nvPr>
            <p:ph idx="12" type="sldNum"/>
          </p:nvPr>
        </p:nvSpPr>
        <p:spPr>
          <a:xfrm>
            <a:off x="-137" y="7409212"/>
            <a:ext cx="10058400" cy="324000"/>
          </a:xfrm>
          <a:prstGeom prst="rect">
            <a:avLst/>
          </a:prstGeom>
        </p:spPr>
        <p:txBody>
          <a:bodyPr anchorCtr="0" anchor="t" bIns="113100" lIns="113100" spcFirstLastPara="1" rIns="113100" wrap="square" tIns="113100">
            <a:normAutofit fontScale="625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gfc2d811b66_2_629"/>
          <p:cNvSpPr txBox="1"/>
          <p:nvPr>
            <p:ph type="title"/>
          </p:nvPr>
        </p:nvSpPr>
        <p:spPr>
          <a:xfrm>
            <a:off x="861135" y="311270"/>
            <a:ext cx="8336100" cy="1750800"/>
          </a:xfrm>
          <a:prstGeom prst="rect">
            <a:avLst/>
          </a:prstGeom>
        </p:spPr>
        <p:txBody>
          <a:bodyPr anchorCtr="0" anchor="t" bIns="113100" lIns="113100" spcFirstLastPara="1" rIns="113100" wrap="square" tIns="113100">
            <a:norm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6" name="Google Shape;56;gfc2d811b66_2_629"/>
          <p:cNvSpPr txBox="1"/>
          <p:nvPr>
            <p:ph idx="1" type="body"/>
          </p:nvPr>
        </p:nvSpPr>
        <p:spPr>
          <a:xfrm>
            <a:off x="777150" y="2062288"/>
            <a:ext cx="2741100" cy="4629300"/>
          </a:xfrm>
          <a:prstGeom prst="rect">
            <a:avLst/>
          </a:prstGeom>
        </p:spPr>
        <p:txBody>
          <a:bodyPr anchorCtr="0" anchor="t" bIns="113100" lIns="113100" spcFirstLastPara="1" rIns="113100" wrap="square" tIns="113100">
            <a:normAutofit/>
          </a:bodyPr>
          <a:lstStyle>
            <a:lvl1pPr indent="-368300" lvl="0" marL="457200" rtl="0">
              <a:spcBef>
                <a:spcPts val="0"/>
              </a:spcBef>
              <a:spcAft>
                <a:spcPts val="0"/>
              </a:spcAft>
              <a:buSzPts val="2200"/>
              <a:buChar char="●"/>
              <a:defRPr sz="2200"/>
            </a:lvl1pPr>
            <a:lvl2pPr indent="-368300" lvl="1" marL="914400" rtl="0">
              <a:spcBef>
                <a:spcPts val="0"/>
              </a:spcBef>
              <a:spcAft>
                <a:spcPts val="0"/>
              </a:spcAft>
              <a:buSzPts val="2200"/>
              <a:buChar char="○"/>
              <a:defRPr sz="2200"/>
            </a:lvl2pPr>
            <a:lvl3pPr indent="-368300" lvl="2" marL="1371600" rtl="0">
              <a:spcBef>
                <a:spcPts val="0"/>
              </a:spcBef>
              <a:spcAft>
                <a:spcPts val="0"/>
              </a:spcAft>
              <a:buSzPts val="2200"/>
              <a:buChar char="■"/>
              <a:defRPr sz="2200"/>
            </a:lvl3pPr>
            <a:lvl4pPr indent="-368300" lvl="3" marL="1828800" rtl="0">
              <a:spcBef>
                <a:spcPts val="0"/>
              </a:spcBef>
              <a:spcAft>
                <a:spcPts val="0"/>
              </a:spcAft>
              <a:buSzPts val="2200"/>
              <a:buChar char="●"/>
              <a:defRPr sz="2200"/>
            </a:lvl4pPr>
            <a:lvl5pPr indent="-368300" lvl="4" marL="2286000" rtl="0">
              <a:spcBef>
                <a:spcPts val="0"/>
              </a:spcBef>
              <a:spcAft>
                <a:spcPts val="0"/>
              </a:spcAft>
              <a:buSzPts val="2200"/>
              <a:buChar char="○"/>
              <a:defRPr sz="2200"/>
            </a:lvl5pPr>
            <a:lvl6pPr indent="-368300" lvl="5" marL="2743200" rtl="0">
              <a:spcBef>
                <a:spcPts val="0"/>
              </a:spcBef>
              <a:spcAft>
                <a:spcPts val="0"/>
              </a:spcAft>
              <a:buSzPts val="2200"/>
              <a:buChar char="■"/>
              <a:defRPr sz="2200"/>
            </a:lvl6pPr>
            <a:lvl7pPr indent="-368300" lvl="6" marL="3200400" rtl="0">
              <a:spcBef>
                <a:spcPts val="0"/>
              </a:spcBef>
              <a:spcAft>
                <a:spcPts val="0"/>
              </a:spcAft>
              <a:buSzPts val="2200"/>
              <a:buChar char="●"/>
              <a:defRPr sz="2200"/>
            </a:lvl7pPr>
            <a:lvl8pPr indent="-368300" lvl="7" marL="3657600" rtl="0">
              <a:spcBef>
                <a:spcPts val="0"/>
              </a:spcBef>
              <a:spcAft>
                <a:spcPts val="0"/>
              </a:spcAft>
              <a:buSzPts val="2200"/>
              <a:buChar char="○"/>
              <a:defRPr sz="2200"/>
            </a:lvl8pPr>
            <a:lvl9pPr indent="-368300" lvl="8" marL="4114800" rtl="0">
              <a:spcBef>
                <a:spcPts val="0"/>
              </a:spcBef>
              <a:spcAft>
                <a:spcPts val="0"/>
              </a:spcAft>
              <a:buSzPts val="2200"/>
              <a:buChar char="■"/>
              <a:defRPr sz="2200"/>
            </a:lvl9pPr>
          </a:lstStyle>
          <a:p/>
        </p:txBody>
      </p:sp>
      <p:sp>
        <p:nvSpPr>
          <p:cNvPr id="57" name="Google Shape;57;gfc2d811b66_2_629"/>
          <p:cNvSpPr txBox="1"/>
          <p:nvPr>
            <p:ph idx="2" type="body"/>
          </p:nvPr>
        </p:nvSpPr>
        <p:spPr>
          <a:xfrm>
            <a:off x="3658711" y="2062288"/>
            <a:ext cx="2741100" cy="4629300"/>
          </a:xfrm>
          <a:prstGeom prst="rect">
            <a:avLst/>
          </a:prstGeom>
        </p:spPr>
        <p:txBody>
          <a:bodyPr anchorCtr="0" anchor="t" bIns="113100" lIns="113100" spcFirstLastPara="1" rIns="113100" wrap="square" tIns="113100">
            <a:normAutofit/>
          </a:bodyPr>
          <a:lstStyle>
            <a:lvl1pPr indent="-368300" lvl="0" marL="457200" rtl="0">
              <a:spcBef>
                <a:spcPts val="0"/>
              </a:spcBef>
              <a:spcAft>
                <a:spcPts val="0"/>
              </a:spcAft>
              <a:buSzPts val="2200"/>
              <a:buChar char="●"/>
              <a:defRPr sz="2200"/>
            </a:lvl1pPr>
            <a:lvl2pPr indent="-368300" lvl="1" marL="914400" rtl="0">
              <a:spcBef>
                <a:spcPts val="0"/>
              </a:spcBef>
              <a:spcAft>
                <a:spcPts val="0"/>
              </a:spcAft>
              <a:buSzPts val="2200"/>
              <a:buChar char="○"/>
              <a:defRPr sz="2200"/>
            </a:lvl2pPr>
            <a:lvl3pPr indent="-368300" lvl="2" marL="1371600" rtl="0">
              <a:spcBef>
                <a:spcPts val="0"/>
              </a:spcBef>
              <a:spcAft>
                <a:spcPts val="0"/>
              </a:spcAft>
              <a:buSzPts val="2200"/>
              <a:buChar char="■"/>
              <a:defRPr sz="2200"/>
            </a:lvl3pPr>
            <a:lvl4pPr indent="-368300" lvl="3" marL="1828800" rtl="0">
              <a:spcBef>
                <a:spcPts val="0"/>
              </a:spcBef>
              <a:spcAft>
                <a:spcPts val="0"/>
              </a:spcAft>
              <a:buSzPts val="2200"/>
              <a:buChar char="●"/>
              <a:defRPr sz="2200"/>
            </a:lvl4pPr>
            <a:lvl5pPr indent="-368300" lvl="4" marL="2286000" rtl="0">
              <a:spcBef>
                <a:spcPts val="0"/>
              </a:spcBef>
              <a:spcAft>
                <a:spcPts val="0"/>
              </a:spcAft>
              <a:buSzPts val="2200"/>
              <a:buChar char="○"/>
              <a:defRPr sz="2200"/>
            </a:lvl5pPr>
            <a:lvl6pPr indent="-368300" lvl="5" marL="2743200" rtl="0">
              <a:spcBef>
                <a:spcPts val="0"/>
              </a:spcBef>
              <a:spcAft>
                <a:spcPts val="0"/>
              </a:spcAft>
              <a:buSzPts val="2200"/>
              <a:buChar char="■"/>
              <a:defRPr sz="2200"/>
            </a:lvl6pPr>
            <a:lvl7pPr indent="-368300" lvl="6" marL="3200400" rtl="0">
              <a:spcBef>
                <a:spcPts val="0"/>
              </a:spcBef>
              <a:spcAft>
                <a:spcPts val="0"/>
              </a:spcAft>
              <a:buSzPts val="2200"/>
              <a:buChar char="●"/>
              <a:defRPr sz="2200"/>
            </a:lvl7pPr>
            <a:lvl8pPr indent="-368300" lvl="7" marL="3657600" rtl="0">
              <a:spcBef>
                <a:spcPts val="0"/>
              </a:spcBef>
              <a:spcAft>
                <a:spcPts val="0"/>
              </a:spcAft>
              <a:buSzPts val="2200"/>
              <a:buChar char="○"/>
              <a:defRPr sz="2200"/>
            </a:lvl8pPr>
            <a:lvl9pPr indent="-368300" lvl="8" marL="4114800" rtl="0">
              <a:spcBef>
                <a:spcPts val="0"/>
              </a:spcBef>
              <a:spcAft>
                <a:spcPts val="0"/>
              </a:spcAft>
              <a:buSzPts val="2200"/>
              <a:buChar char="■"/>
              <a:defRPr sz="2200"/>
            </a:lvl9pPr>
          </a:lstStyle>
          <a:p/>
        </p:txBody>
      </p:sp>
      <p:sp>
        <p:nvSpPr>
          <p:cNvPr id="58" name="Google Shape;58;gfc2d811b66_2_629"/>
          <p:cNvSpPr txBox="1"/>
          <p:nvPr>
            <p:ph idx="3" type="body"/>
          </p:nvPr>
        </p:nvSpPr>
        <p:spPr>
          <a:xfrm>
            <a:off x="6540271" y="2062288"/>
            <a:ext cx="2741100" cy="4629300"/>
          </a:xfrm>
          <a:prstGeom prst="rect">
            <a:avLst/>
          </a:prstGeom>
        </p:spPr>
        <p:txBody>
          <a:bodyPr anchorCtr="0" anchor="t" bIns="113100" lIns="113100" spcFirstLastPara="1" rIns="113100" wrap="square" tIns="113100">
            <a:normAutofit/>
          </a:bodyPr>
          <a:lstStyle>
            <a:lvl1pPr indent="-368300" lvl="0" marL="457200" rtl="0">
              <a:spcBef>
                <a:spcPts val="0"/>
              </a:spcBef>
              <a:spcAft>
                <a:spcPts val="0"/>
              </a:spcAft>
              <a:buSzPts val="2200"/>
              <a:buChar char="●"/>
              <a:defRPr sz="2200"/>
            </a:lvl1pPr>
            <a:lvl2pPr indent="-368300" lvl="1" marL="914400" rtl="0">
              <a:spcBef>
                <a:spcPts val="0"/>
              </a:spcBef>
              <a:spcAft>
                <a:spcPts val="0"/>
              </a:spcAft>
              <a:buSzPts val="2200"/>
              <a:buChar char="○"/>
              <a:defRPr sz="2200"/>
            </a:lvl2pPr>
            <a:lvl3pPr indent="-368300" lvl="2" marL="1371600" rtl="0">
              <a:spcBef>
                <a:spcPts val="0"/>
              </a:spcBef>
              <a:spcAft>
                <a:spcPts val="0"/>
              </a:spcAft>
              <a:buSzPts val="2200"/>
              <a:buChar char="■"/>
              <a:defRPr sz="2200"/>
            </a:lvl3pPr>
            <a:lvl4pPr indent="-368300" lvl="3" marL="1828800" rtl="0">
              <a:spcBef>
                <a:spcPts val="0"/>
              </a:spcBef>
              <a:spcAft>
                <a:spcPts val="0"/>
              </a:spcAft>
              <a:buSzPts val="2200"/>
              <a:buChar char="●"/>
              <a:defRPr sz="2200"/>
            </a:lvl4pPr>
            <a:lvl5pPr indent="-368300" lvl="4" marL="2286000" rtl="0">
              <a:spcBef>
                <a:spcPts val="0"/>
              </a:spcBef>
              <a:spcAft>
                <a:spcPts val="0"/>
              </a:spcAft>
              <a:buSzPts val="2200"/>
              <a:buChar char="○"/>
              <a:defRPr sz="2200"/>
            </a:lvl5pPr>
            <a:lvl6pPr indent="-368300" lvl="5" marL="2743200" rtl="0">
              <a:spcBef>
                <a:spcPts val="0"/>
              </a:spcBef>
              <a:spcAft>
                <a:spcPts val="0"/>
              </a:spcAft>
              <a:buSzPts val="2200"/>
              <a:buChar char="■"/>
              <a:defRPr sz="2200"/>
            </a:lvl6pPr>
            <a:lvl7pPr indent="-368300" lvl="6" marL="3200400" rtl="0">
              <a:spcBef>
                <a:spcPts val="0"/>
              </a:spcBef>
              <a:spcAft>
                <a:spcPts val="0"/>
              </a:spcAft>
              <a:buSzPts val="2200"/>
              <a:buChar char="●"/>
              <a:defRPr sz="2200"/>
            </a:lvl7pPr>
            <a:lvl8pPr indent="-368300" lvl="7" marL="3657600" rtl="0">
              <a:spcBef>
                <a:spcPts val="0"/>
              </a:spcBef>
              <a:spcAft>
                <a:spcPts val="0"/>
              </a:spcAft>
              <a:buSzPts val="2200"/>
              <a:buChar char="○"/>
              <a:defRPr sz="2200"/>
            </a:lvl8pPr>
            <a:lvl9pPr indent="-368300" lvl="8" marL="4114800" rtl="0">
              <a:spcBef>
                <a:spcPts val="0"/>
              </a:spcBef>
              <a:spcAft>
                <a:spcPts val="0"/>
              </a:spcAft>
              <a:buSzPts val="2200"/>
              <a:buChar char="■"/>
              <a:defRPr sz="2200"/>
            </a:lvl9pPr>
          </a:lstStyle>
          <a:p/>
        </p:txBody>
      </p:sp>
      <p:sp>
        <p:nvSpPr>
          <p:cNvPr id="59" name="Google Shape;59;gfc2d811b66_2_629"/>
          <p:cNvSpPr txBox="1"/>
          <p:nvPr>
            <p:ph idx="12" type="sldNum"/>
          </p:nvPr>
        </p:nvSpPr>
        <p:spPr>
          <a:xfrm>
            <a:off x="-137" y="7409212"/>
            <a:ext cx="10058400" cy="324000"/>
          </a:xfrm>
          <a:prstGeom prst="rect">
            <a:avLst/>
          </a:prstGeom>
        </p:spPr>
        <p:txBody>
          <a:bodyPr anchorCtr="0" anchor="t" bIns="113100" lIns="113100" spcFirstLastPara="1" rIns="113100" wrap="square" tIns="113100">
            <a:normAutofit fontScale="625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gfc2d811b66_2_588"/>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rtl="0" algn="ctr">
              <a:spcBef>
                <a:spcPts val="0"/>
              </a:spcBef>
              <a:spcAft>
                <a:spcPts val="0"/>
              </a:spcAft>
              <a:buSzPts val="4500"/>
              <a:buNone/>
              <a:defRPr sz="4500"/>
            </a:lvl1pPr>
            <a:lvl2pPr lvl="1" rtl="0" algn="ctr">
              <a:spcBef>
                <a:spcPts val="0"/>
              </a:spcBef>
              <a:spcAft>
                <a:spcPts val="0"/>
              </a:spcAft>
              <a:buSzPts val="4500"/>
              <a:buNone/>
              <a:defRPr sz="4500"/>
            </a:lvl2pPr>
            <a:lvl3pPr lvl="2" rtl="0" algn="ctr">
              <a:spcBef>
                <a:spcPts val="0"/>
              </a:spcBef>
              <a:spcAft>
                <a:spcPts val="0"/>
              </a:spcAft>
              <a:buSzPts val="4500"/>
              <a:buNone/>
              <a:defRPr sz="4500"/>
            </a:lvl3pPr>
            <a:lvl4pPr lvl="3" rtl="0" algn="ctr">
              <a:spcBef>
                <a:spcPts val="0"/>
              </a:spcBef>
              <a:spcAft>
                <a:spcPts val="0"/>
              </a:spcAft>
              <a:buSzPts val="4500"/>
              <a:buNone/>
              <a:defRPr sz="4500"/>
            </a:lvl4pPr>
            <a:lvl5pPr lvl="4" rtl="0" algn="ctr">
              <a:spcBef>
                <a:spcPts val="0"/>
              </a:spcBef>
              <a:spcAft>
                <a:spcPts val="0"/>
              </a:spcAft>
              <a:buSzPts val="4500"/>
              <a:buNone/>
              <a:defRPr sz="4500"/>
            </a:lvl5pPr>
            <a:lvl6pPr lvl="5" rtl="0" algn="ctr">
              <a:spcBef>
                <a:spcPts val="0"/>
              </a:spcBef>
              <a:spcAft>
                <a:spcPts val="0"/>
              </a:spcAft>
              <a:buSzPts val="4500"/>
              <a:buNone/>
              <a:defRPr sz="4500"/>
            </a:lvl6pPr>
            <a:lvl7pPr lvl="6" rtl="0" algn="ctr">
              <a:spcBef>
                <a:spcPts val="0"/>
              </a:spcBef>
              <a:spcAft>
                <a:spcPts val="0"/>
              </a:spcAft>
              <a:buSzPts val="4500"/>
              <a:buNone/>
              <a:defRPr sz="4500"/>
            </a:lvl7pPr>
            <a:lvl8pPr lvl="7" rtl="0" algn="ctr">
              <a:spcBef>
                <a:spcPts val="0"/>
              </a:spcBef>
              <a:spcAft>
                <a:spcPts val="0"/>
              </a:spcAft>
              <a:buSzPts val="4500"/>
              <a:buNone/>
              <a:defRPr sz="4500"/>
            </a:lvl8pPr>
            <a:lvl9pPr lvl="8" rtl="0" algn="ctr">
              <a:spcBef>
                <a:spcPts val="0"/>
              </a:spcBef>
              <a:spcAft>
                <a:spcPts val="0"/>
              </a:spcAft>
              <a:buSzPts val="4500"/>
              <a:buNone/>
              <a:defRPr sz="4500"/>
            </a:lvl9pPr>
          </a:lstStyle>
          <a:p/>
        </p:txBody>
      </p:sp>
      <p:sp>
        <p:nvSpPr>
          <p:cNvPr id="15" name="Google Shape;15;gfc2d811b66_2_58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gfc2d811b66_2_59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 name="Google Shape;18;gfc2d811b66_2_591"/>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19" name="Google Shape;19;gfc2d811b66_2_59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fc2d811b66_2_59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 name="Google Shape;22;gfc2d811b66_2_59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23" name="Google Shape;23;gfc2d811b66_2_59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24" name="Google Shape;24;gfc2d811b66_2_59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fc2d811b66_2_60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 name="Google Shape;27;gfc2d811b66_2_60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gfc2d811b66_2_603"/>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0" name="Google Shape;30;gfc2d811b66_2_603"/>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rtl="0">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31" name="Google Shape;31;gfc2d811b66_2_60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gfc2d811b66_2_607"/>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rtl="0">
              <a:spcBef>
                <a:spcPts val="0"/>
              </a:spcBef>
              <a:spcAft>
                <a:spcPts val="0"/>
              </a:spcAft>
              <a:buSzPts val="5900"/>
              <a:buNone/>
              <a:defRPr sz="5900"/>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p:txBody>
      </p:sp>
      <p:sp>
        <p:nvSpPr>
          <p:cNvPr id="34" name="Google Shape;34;gfc2d811b66_2_60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fc2d811b66_2_610"/>
          <p:cNvSpPr/>
          <p:nvPr/>
        </p:nvSpPr>
        <p:spPr>
          <a:xfrm>
            <a:off x="5029200" y="38"/>
            <a:ext cx="5029200" cy="7772400"/>
          </a:xfrm>
          <a:prstGeom prst="rect">
            <a:avLst/>
          </a:prstGeom>
          <a:solidFill>
            <a:schemeClr val="dk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gfc2d811b66_2_610"/>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8" name="Google Shape;38;gfc2d811b66_2_610"/>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39" name="Google Shape;39;gfc2d811b66_2_610"/>
          <p:cNvSpPr txBox="1"/>
          <p:nvPr>
            <p:ph idx="2" type="body"/>
          </p:nvPr>
        </p:nvSpPr>
        <p:spPr>
          <a:xfrm>
            <a:off x="5433450" y="1094347"/>
            <a:ext cx="4220700" cy="5583600"/>
          </a:xfrm>
          <a:prstGeom prst="rect">
            <a:avLst/>
          </a:prstGeom>
        </p:spPr>
        <p:txBody>
          <a:bodyPr anchorCtr="0" anchor="ctr" bIns="113100" lIns="113100" spcFirstLastPara="1" rIns="113100" wrap="square" tIns="113100">
            <a:normAutofit/>
          </a:bodyPr>
          <a:lstStyle>
            <a:lvl1pPr indent="-368300" lvl="0" marL="457200" rtl="0">
              <a:spcBef>
                <a:spcPts val="0"/>
              </a:spcBef>
              <a:spcAft>
                <a:spcPts val="0"/>
              </a:spcAft>
              <a:buClr>
                <a:schemeClr val="dk1"/>
              </a:buClr>
              <a:buSzPts val="2200"/>
              <a:buChar char="●"/>
              <a:defRPr>
                <a:solidFill>
                  <a:schemeClr val="dk1"/>
                </a:solidFill>
              </a:defRPr>
            </a:lvl1pPr>
            <a:lvl2pPr indent="-336550" lvl="1" marL="914400" rtl="0">
              <a:spcBef>
                <a:spcPts val="0"/>
              </a:spcBef>
              <a:spcAft>
                <a:spcPts val="0"/>
              </a:spcAft>
              <a:buClr>
                <a:schemeClr val="dk1"/>
              </a:buClr>
              <a:buSzPts val="1700"/>
              <a:buChar char="○"/>
              <a:defRPr>
                <a:solidFill>
                  <a:schemeClr val="dk1"/>
                </a:solidFill>
              </a:defRPr>
            </a:lvl2pPr>
            <a:lvl3pPr indent="-336550" lvl="2" marL="1371600" rtl="0">
              <a:spcBef>
                <a:spcPts val="0"/>
              </a:spcBef>
              <a:spcAft>
                <a:spcPts val="0"/>
              </a:spcAft>
              <a:buClr>
                <a:schemeClr val="dk1"/>
              </a:buClr>
              <a:buSzPts val="1700"/>
              <a:buChar char="■"/>
              <a:defRPr>
                <a:solidFill>
                  <a:schemeClr val="dk1"/>
                </a:solidFill>
              </a:defRPr>
            </a:lvl3pPr>
            <a:lvl4pPr indent="-336550" lvl="3" marL="1828800" rtl="0">
              <a:spcBef>
                <a:spcPts val="0"/>
              </a:spcBef>
              <a:spcAft>
                <a:spcPts val="0"/>
              </a:spcAft>
              <a:buClr>
                <a:schemeClr val="dk1"/>
              </a:buClr>
              <a:buSzPts val="1700"/>
              <a:buChar char="●"/>
              <a:defRPr>
                <a:solidFill>
                  <a:schemeClr val="dk1"/>
                </a:solidFill>
              </a:defRPr>
            </a:lvl4pPr>
            <a:lvl5pPr indent="-336550" lvl="4" marL="2286000" rtl="0">
              <a:spcBef>
                <a:spcPts val="0"/>
              </a:spcBef>
              <a:spcAft>
                <a:spcPts val="0"/>
              </a:spcAft>
              <a:buClr>
                <a:schemeClr val="dk1"/>
              </a:buClr>
              <a:buSzPts val="1700"/>
              <a:buChar char="○"/>
              <a:defRPr>
                <a:solidFill>
                  <a:schemeClr val="dk1"/>
                </a:solidFill>
              </a:defRPr>
            </a:lvl5pPr>
            <a:lvl6pPr indent="-336550" lvl="5" marL="2743200" rtl="0">
              <a:spcBef>
                <a:spcPts val="0"/>
              </a:spcBef>
              <a:spcAft>
                <a:spcPts val="0"/>
              </a:spcAft>
              <a:buClr>
                <a:schemeClr val="dk1"/>
              </a:buClr>
              <a:buSzPts val="1700"/>
              <a:buChar char="■"/>
              <a:defRPr>
                <a:solidFill>
                  <a:schemeClr val="dk1"/>
                </a:solidFill>
              </a:defRPr>
            </a:lvl6pPr>
            <a:lvl7pPr indent="-336550" lvl="6" marL="3200400" rtl="0">
              <a:spcBef>
                <a:spcPts val="0"/>
              </a:spcBef>
              <a:spcAft>
                <a:spcPts val="0"/>
              </a:spcAft>
              <a:buClr>
                <a:schemeClr val="dk1"/>
              </a:buClr>
              <a:buSzPts val="1700"/>
              <a:buChar char="●"/>
              <a:defRPr>
                <a:solidFill>
                  <a:schemeClr val="dk1"/>
                </a:solidFill>
              </a:defRPr>
            </a:lvl7pPr>
            <a:lvl8pPr indent="-336550" lvl="7" marL="3657600" rtl="0">
              <a:spcBef>
                <a:spcPts val="0"/>
              </a:spcBef>
              <a:spcAft>
                <a:spcPts val="0"/>
              </a:spcAft>
              <a:buClr>
                <a:schemeClr val="dk1"/>
              </a:buClr>
              <a:buSzPts val="1700"/>
              <a:buChar char="○"/>
              <a:defRPr>
                <a:solidFill>
                  <a:schemeClr val="dk1"/>
                </a:solidFill>
              </a:defRPr>
            </a:lvl8pPr>
            <a:lvl9pPr indent="-336550" lvl="8" marL="4114800" rtl="0">
              <a:spcBef>
                <a:spcPts val="0"/>
              </a:spcBef>
              <a:spcAft>
                <a:spcPts val="0"/>
              </a:spcAft>
              <a:buClr>
                <a:schemeClr val="dk1"/>
              </a:buClr>
              <a:buSzPts val="1700"/>
              <a:buChar char="■"/>
              <a:defRPr>
                <a:solidFill>
                  <a:schemeClr val="dk1"/>
                </a:solidFill>
              </a:defRPr>
            </a:lvl9pPr>
          </a:lstStyle>
          <a:p/>
        </p:txBody>
      </p:sp>
      <p:sp>
        <p:nvSpPr>
          <p:cNvPr id="40" name="Google Shape;40;gfc2d811b66_2_6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fc2d811b66_2_616"/>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rtl="0">
              <a:lnSpc>
                <a:spcPct val="100000"/>
              </a:lnSpc>
              <a:spcBef>
                <a:spcPts val="0"/>
              </a:spcBef>
              <a:spcAft>
                <a:spcPts val="0"/>
              </a:spcAft>
              <a:buSzPts val="2200"/>
              <a:buNone/>
              <a:defRPr/>
            </a:lvl1pPr>
          </a:lstStyle>
          <a:p/>
        </p:txBody>
      </p:sp>
      <p:sp>
        <p:nvSpPr>
          <p:cNvPr id="43" name="Google Shape;43;gfc2d811b66_2_61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gfc2d811b66_2_580"/>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p:txBody>
      </p:sp>
      <p:sp>
        <p:nvSpPr>
          <p:cNvPr id="7" name="Google Shape;7;gfc2d811b66_2_580"/>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rtl="0">
              <a:lnSpc>
                <a:spcPct val="115000"/>
              </a:lnSpc>
              <a:spcBef>
                <a:spcPts val="0"/>
              </a:spcBef>
              <a:spcAft>
                <a:spcPts val="0"/>
              </a:spcAft>
              <a:buClr>
                <a:schemeClr val="lt2"/>
              </a:buClr>
              <a:buSzPts val="2200"/>
              <a:buChar char="●"/>
              <a:defRPr sz="2200">
                <a:solidFill>
                  <a:schemeClr val="lt2"/>
                </a:solidFill>
              </a:defRPr>
            </a:lvl1pPr>
            <a:lvl2pPr indent="-336550" lvl="1" marL="914400" rtl="0">
              <a:lnSpc>
                <a:spcPct val="115000"/>
              </a:lnSpc>
              <a:spcBef>
                <a:spcPts val="0"/>
              </a:spcBef>
              <a:spcAft>
                <a:spcPts val="0"/>
              </a:spcAft>
              <a:buClr>
                <a:schemeClr val="lt2"/>
              </a:buClr>
              <a:buSzPts val="1700"/>
              <a:buChar char="○"/>
              <a:defRPr sz="1700">
                <a:solidFill>
                  <a:schemeClr val="lt2"/>
                </a:solidFill>
              </a:defRPr>
            </a:lvl2pPr>
            <a:lvl3pPr indent="-336550" lvl="2" marL="1371600" rtl="0">
              <a:lnSpc>
                <a:spcPct val="115000"/>
              </a:lnSpc>
              <a:spcBef>
                <a:spcPts val="0"/>
              </a:spcBef>
              <a:spcAft>
                <a:spcPts val="0"/>
              </a:spcAft>
              <a:buClr>
                <a:schemeClr val="lt2"/>
              </a:buClr>
              <a:buSzPts val="1700"/>
              <a:buChar char="■"/>
              <a:defRPr sz="1700">
                <a:solidFill>
                  <a:schemeClr val="lt2"/>
                </a:solidFill>
              </a:defRPr>
            </a:lvl3pPr>
            <a:lvl4pPr indent="-336550" lvl="3" marL="1828800" rtl="0">
              <a:lnSpc>
                <a:spcPct val="115000"/>
              </a:lnSpc>
              <a:spcBef>
                <a:spcPts val="0"/>
              </a:spcBef>
              <a:spcAft>
                <a:spcPts val="0"/>
              </a:spcAft>
              <a:buClr>
                <a:schemeClr val="lt2"/>
              </a:buClr>
              <a:buSzPts val="1700"/>
              <a:buChar char="●"/>
              <a:defRPr sz="1700">
                <a:solidFill>
                  <a:schemeClr val="lt2"/>
                </a:solidFill>
              </a:defRPr>
            </a:lvl4pPr>
            <a:lvl5pPr indent="-336550" lvl="4" marL="2286000" rtl="0">
              <a:lnSpc>
                <a:spcPct val="115000"/>
              </a:lnSpc>
              <a:spcBef>
                <a:spcPts val="0"/>
              </a:spcBef>
              <a:spcAft>
                <a:spcPts val="0"/>
              </a:spcAft>
              <a:buClr>
                <a:schemeClr val="lt2"/>
              </a:buClr>
              <a:buSzPts val="1700"/>
              <a:buChar char="○"/>
              <a:defRPr sz="1700">
                <a:solidFill>
                  <a:schemeClr val="lt2"/>
                </a:solidFill>
              </a:defRPr>
            </a:lvl5pPr>
            <a:lvl6pPr indent="-336550" lvl="5" marL="2743200" rtl="0">
              <a:lnSpc>
                <a:spcPct val="115000"/>
              </a:lnSpc>
              <a:spcBef>
                <a:spcPts val="0"/>
              </a:spcBef>
              <a:spcAft>
                <a:spcPts val="0"/>
              </a:spcAft>
              <a:buClr>
                <a:schemeClr val="lt2"/>
              </a:buClr>
              <a:buSzPts val="1700"/>
              <a:buChar char="■"/>
              <a:defRPr sz="1700">
                <a:solidFill>
                  <a:schemeClr val="lt2"/>
                </a:solidFill>
              </a:defRPr>
            </a:lvl6pPr>
            <a:lvl7pPr indent="-336550" lvl="6" marL="3200400" rtl="0">
              <a:lnSpc>
                <a:spcPct val="115000"/>
              </a:lnSpc>
              <a:spcBef>
                <a:spcPts val="0"/>
              </a:spcBef>
              <a:spcAft>
                <a:spcPts val="0"/>
              </a:spcAft>
              <a:buClr>
                <a:schemeClr val="lt2"/>
              </a:buClr>
              <a:buSzPts val="1700"/>
              <a:buChar char="●"/>
              <a:defRPr sz="1700">
                <a:solidFill>
                  <a:schemeClr val="lt2"/>
                </a:solidFill>
              </a:defRPr>
            </a:lvl7pPr>
            <a:lvl8pPr indent="-336550" lvl="7" marL="3657600" rtl="0">
              <a:lnSpc>
                <a:spcPct val="115000"/>
              </a:lnSpc>
              <a:spcBef>
                <a:spcPts val="0"/>
              </a:spcBef>
              <a:spcAft>
                <a:spcPts val="0"/>
              </a:spcAft>
              <a:buClr>
                <a:schemeClr val="lt2"/>
              </a:buClr>
              <a:buSzPts val="1700"/>
              <a:buChar char="○"/>
              <a:defRPr sz="1700">
                <a:solidFill>
                  <a:schemeClr val="lt2"/>
                </a:solidFill>
              </a:defRPr>
            </a:lvl8pPr>
            <a:lvl9pPr indent="-336550" lvl="8" marL="4114800" rtl="0">
              <a:lnSpc>
                <a:spcPct val="115000"/>
              </a:lnSpc>
              <a:spcBef>
                <a:spcPts val="0"/>
              </a:spcBef>
              <a:spcAft>
                <a:spcPts val="0"/>
              </a:spcAft>
              <a:buClr>
                <a:schemeClr val="lt2"/>
              </a:buClr>
              <a:buSzPts val="1700"/>
              <a:buChar char="■"/>
              <a:defRPr sz="1700">
                <a:solidFill>
                  <a:schemeClr val="lt2"/>
                </a:solidFill>
              </a:defRPr>
            </a:lvl9pPr>
          </a:lstStyle>
          <a:p/>
        </p:txBody>
      </p:sp>
      <p:sp>
        <p:nvSpPr>
          <p:cNvPr id="8" name="Google Shape;8;gfc2d811b66_2_580"/>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rtl="0" algn="r">
              <a:buNone/>
              <a:defRPr sz="1200">
                <a:solidFill>
                  <a:schemeClr val="lt2"/>
                </a:solidFill>
              </a:defRPr>
            </a:lvl1pPr>
            <a:lvl2pPr lvl="1" rtl="0" algn="r">
              <a:buNone/>
              <a:defRPr sz="1200">
                <a:solidFill>
                  <a:schemeClr val="lt2"/>
                </a:solidFill>
              </a:defRPr>
            </a:lvl2pPr>
            <a:lvl3pPr lvl="2" rtl="0" algn="r">
              <a:buNone/>
              <a:defRPr sz="1200">
                <a:solidFill>
                  <a:schemeClr val="lt2"/>
                </a:solidFill>
              </a:defRPr>
            </a:lvl3pPr>
            <a:lvl4pPr lvl="3" rtl="0" algn="r">
              <a:buNone/>
              <a:defRPr sz="1200">
                <a:solidFill>
                  <a:schemeClr val="lt2"/>
                </a:solidFill>
              </a:defRPr>
            </a:lvl4pPr>
            <a:lvl5pPr lvl="4" rtl="0" algn="r">
              <a:buNone/>
              <a:defRPr sz="1200">
                <a:solidFill>
                  <a:schemeClr val="lt2"/>
                </a:solidFill>
              </a:defRPr>
            </a:lvl5pPr>
            <a:lvl6pPr lvl="5" rtl="0" algn="r">
              <a:buNone/>
              <a:defRPr sz="1200">
                <a:solidFill>
                  <a:schemeClr val="lt2"/>
                </a:solidFill>
              </a:defRPr>
            </a:lvl6pPr>
            <a:lvl7pPr lvl="6" rtl="0" algn="r">
              <a:buNone/>
              <a:defRPr sz="1200">
                <a:solidFill>
                  <a:schemeClr val="lt2"/>
                </a:solidFill>
              </a:defRPr>
            </a:lvl7pPr>
            <a:lvl8pPr lvl="7" rtl="0" algn="r">
              <a:buNone/>
              <a:defRPr sz="1200">
                <a:solidFill>
                  <a:schemeClr val="lt2"/>
                </a:solidFill>
              </a:defRPr>
            </a:lvl8pPr>
            <a:lvl9pPr lvl="8" rtl="0" algn="r">
              <a:buNone/>
              <a:defRPr sz="12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0.jpg"/><Relationship Id="rId9" Type="http://schemas.openxmlformats.org/officeDocument/2006/relationships/image" Target="../media/image11.jpg"/><Relationship Id="rId5" Type="http://schemas.openxmlformats.org/officeDocument/2006/relationships/image" Target="../media/image13.jpg"/><Relationship Id="rId6" Type="http://schemas.openxmlformats.org/officeDocument/2006/relationships/image" Target="../media/image15.jpg"/><Relationship Id="rId7" Type="http://schemas.openxmlformats.org/officeDocument/2006/relationships/image" Target="../media/image14.jpg"/><Relationship Id="rId8"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nvSpPr>
        <p:spPr>
          <a:xfrm>
            <a:off x="381200" y="1821325"/>
            <a:ext cx="931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65" name="Google Shape;65;p1"/>
          <p:cNvSpPr txBox="1"/>
          <p:nvPr/>
        </p:nvSpPr>
        <p:spPr>
          <a:xfrm>
            <a:off x="1090025" y="1585700"/>
            <a:ext cx="78360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5900"/>
              <a:buFont typeface="Arial"/>
              <a:buNone/>
            </a:pPr>
            <a:r>
              <a:rPr lang="en" sz="7200">
                <a:solidFill>
                  <a:schemeClr val="dk1"/>
                </a:solidFill>
                <a:latin typeface="Merriweather"/>
                <a:ea typeface="Merriweather"/>
                <a:cs typeface="Merriweather"/>
                <a:sym typeface="Merriweather"/>
              </a:rPr>
              <a:t>Dragon Blood Trees</a:t>
            </a:r>
            <a:endParaRPr>
              <a:solidFill>
                <a:schemeClr val="dk1"/>
              </a:solidFill>
              <a:latin typeface="Raleway"/>
              <a:ea typeface="Raleway"/>
              <a:cs typeface="Raleway"/>
              <a:sym typeface="Raleway"/>
            </a:endParaRPr>
          </a:p>
        </p:txBody>
      </p:sp>
      <p:sp>
        <p:nvSpPr>
          <p:cNvPr id="66" name="Google Shape;66;p1"/>
          <p:cNvSpPr txBox="1"/>
          <p:nvPr/>
        </p:nvSpPr>
        <p:spPr>
          <a:xfrm>
            <a:off x="1397750" y="4235650"/>
            <a:ext cx="78360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700"/>
              <a:buFont typeface="Times New Roman"/>
              <a:buNone/>
            </a:pPr>
            <a:r>
              <a:rPr lang="en" sz="4800">
                <a:solidFill>
                  <a:schemeClr val="dk1"/>
                </a:solidFill>
                <a:latin typeface="Merriweather"/>
                <a:ea typeface="Merriweather"/>
                <a:cs typeface="Merriweather"/>
                <a:sym typeface="Merriweather"/>
              </a:rPr>
              <a:t>Quinn, Jazzlyn, Mackenzie, and Luke</a:t>
            </a:r>
            <a:endParaRPr sz="48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a:highlight>
                <a:srgbClr val="999999"/>
              </a:highlight>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9"/>
          <p:cNvSpPr txBox="1"/>
          <p:nvPr>
            <p:ph type="title"/>
          </p:nvPr>
        </p:nvSpPr>
        <p:spPr>
          <a:xfrm>
            <a:off x="350635" y="-280905"/>
            <a:ext cx="8336100" cy="1750800"/>
          </a:xfrm>
          <a:prstGeom prst="rect">
            <a:avLst/>
          </a:prstGeom>
          <a:noFill/>
          <a:ln>
            <a:noFill/>
          </a:ln>
        </p:spPr>
        <p:txBody>
          <a:bodyPr anchorCtr="0" anchor="b" bIns="113100" lIns="113100" spcFirstLastPara="1" rIns="113100" wrap="square" tIns="113100">
            <a:noAutofit/>
          </a:bodyPr>
          <a:lstStyle/>
          <a:p>
            <a:pPr indent="0" lvl="0" marL="0" rtl="0" algn="l">
              <a:lnSpc>
                <a:spcPct val="100000"/>
              </a:lnSpc>
              <a:spcBef>
                <a:spcPts val="0"/>
              </a:spcBef>
              <a:spcAft>
                <a:spcPts val="0"/>
              </a:spcAft>
              <a:buSzPts val="4500"/>
              <a:buFont typeface="Times New Roman"/>
              <a:buNone/>
            </a:pPr>
            <a:r>
              <a:rPr i="1" lang="en" sz="3000">
                <a:solidFill>
                  <a:schemeClr val="lt1"/>
                </a:solidFill>
                <a:latin typeface="Times New Roman"/>
                <a:ea typeface="Times New Roman"/>
                <a:cs typeface="Times New Roman"/>
                <a:sym typeface="Times New Roman"/>
              </a:rPr>
              <a:t>Ending Result</a:t>
            </a:r>
            <a:endParaRPr sz="3000">
              <a:solidFill>
                <a:schemeClr val="lt1"/>
              </a:solidFill>
            </a:endParaRPr>
          </a:p>
        </p:txBody>
      </p:sp>
      <p:sp>
        <p:nvSpPr>
          <p:cNvPr id="126" name="Google Shape;126;p9"/>
          <p:cNvSpPr txBox="1"/>
          <p:nvPr>
            <p:ph idx="1" type="body"/>
          </p:nvPr>
        </p:nvSpPr>
        <p:spPr>
          <a:xfrm>
            <a:off x="350625" y="1469900"/>
            <a:ext cx="8879100" cy="4629300"/>
          </a:xfrm>
          <a:prstGeom prst="rect">
            <a:avLst/>
          </a:prstGeom>
          <a:noFill/>
          <a:ln>
            <a:noFill/>
          </a:ln>
        </p:spPr>
        <p:txBody>
          <a:bodyPr anchorCtr="0" anchor="t" bIns="113100" lIns="113100" spcFirstLastPara="1" rIns="113100" wrap="square" tIns="113100">
            <a:noAutofit/>
          </a:bodyPr>
          <a:lstStyle/>
          <a:p>
            <a:pPr indent="0" lvl="0" marL="0" rtl="0" algn="l">
              <a:lnSpc>
                <a:spcPct val="100000"/>
              </a:lnSpc>
              <a:spcBef>
                <a:spcPts val="0"/>
              </a:spcBef>
              <a:spcAft>
                <a:spcPts val="0"/>
              </a:spcAft>
              <a:buClr>
                <a:srgbClr val="000000"/>
              </a:buClr>
              <a:buSzPts val="2200"/>
              <a:buFont typeface="Times New Roman"/>
              <a:buNone/>
            </a:pPr>
            <a:r>
              <a:rPr lang="en" sz="2500">
                <a:solidFill>
                  <a:schemeClr val="lt1"/>
                </a:solidFill>
                <a:latin typeface="Times New Roman"/>
                <a:ea typeface="Times New Roman"/>
                <a:cs typeface="Times New Roman"/>
                <a:sym typeface="Times New Roman"/>
              </a:rPr>
              <a:t>Control: </a:t>
            </a:r>
            <a:r>
              <a:rPr lang="en" sz="2500">
                <a:solidFill>
                  <a:schemeClr val="lt1"/>
                </a:solidFill>
                <a:latin typeface="Times New Roman"/>
                <a:ea typeface="Times New Roman"/>
                <a:cs typeface="Times New Roman"/>
                <a:sym typeface="Times New Roman"/>
              </a:rPr>
              <a:t>24</a:t>
            </a:r>
            <a:r>
              <a:rPr lang="en" sz="2500">
                <a:solidFill>
                  <a:schemeClr val="lt1"/>
                </a:solidFill>
                <a:latin typeface="Times New Roman"/>
                <a:ea typeface="Times New Roman"/>
                <a:cs typeface="Times New Roman"/>
                <a:sym typeface="Times New Roman"/>
              </a:rPr>
              <a:t>cm (tallest)</a:t>
            </a:r>
            <a:endParaRPr sz="25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2200"/>
              <a:buFont typeface="Times New Roman"/>
              <a:buNone/>
            </a:pPr>
            <a:r>
              <a:t/>
            </a:r>
            <a:endParaRPr sz="2500">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2200"/>
              <a:buFont typeface="Times New Roman"/>
              <a:buNone/>
            </a:pPr>
            <a:r>
              <a:rPr lang="en" sz="2500">
                <a:solidFill>
                  <a:schemeClr val="lt1"/>
                </a:solidFill>
                <a:latin typeface="Times New Roman"/>
                <a:ea typeface="Times New Roman"/>
                <a:cs typeface="Times New Roman"/>
                <a:sym typeface="Times New Roman"/>
              </a:rPr>
              <a:t>.8 </a:t>
            </a:r>
            <a:r>
              <a:rPr lang="en" sz="2500">
                <a:solidFill>
                  <a:schemeClr val="lt1"/>
                </a:solidFill>
                <a:latin typeface="Times New Roman"/>
                <a:ea typeface="Times New Roman"/>
                <a:cs typeface="Times New Roman"/>
                <a:sym typeface="Times New Roman"/>
              </a:rPr>
              <a:t>Concentration</a:t>
            </a:r>
            <a:r>
              <a:rPr lang="en" sz="2500">
                <a:solidFill>
                  <a:schemeClr val="lt1"/>
                </a:solidFill>
                <a:latin typeface="Times New Roman"/>
                <a:ea typeface="Times New Roman"/>
                <a:cs typeface="Times New Roman"/>
                <a:sym typeface="Times New Roman"/>
              </a:rPr>
              <a:t>: 1</a:t>
            </a:r>
            <a:r>
              <a:rPr lang="en" sz="2500">
                <a:solidFill>
                  <a:schemeClr val="lt1"/>
                </a:solidFill>
                <a:latin typeface="Times New Roman"/>
                <a:ea typeface="Times New Roman"/>
                <a:cs typeface="Times New Roman"/>
                <a:sym typeface="Times New Roman"/>
              </a:rPr>
              <a:t>2.7 </a:t>
            </a:r>
            <a:r>
              <a:rPr lang="en" sz="2500">
                <a:solidFill>
                  <a:schemeClr val="lt1"/>
                </a:solidFill>
                <a:latin typeface="Times New Roman"/>
                <a:ea typeface="Times New Roman"/>
                <a:cs typeface="Times New Roman"/>
                <a:sym typeface="Times New Roman"/>
              </a:rPr>
              <a:t>cm (</a:t>
            </a:r>
            <a:r>
              <a:rPr lang="en" sz="2500">
                <a:solidFill>
                  <a:schemeClr val="lt1"/>
                </a:solidFill>
                <a:latin typeface="Times New Roman"/>
                <a:ea typeface="Times New Roman"/>
                <a:cs typeface="Times New Roman"/>
                <a:sym typeface="Times New Roman"/>
              </a:rPr>
              <a:t>sm</a:t>
            </a:r>
            <a:r>
              <a:rPr lang="en" sz="2500">
                <a:solidFill>
                  <a:schemeClr val="lt1"/>
                </a:solidFill>
                <a:latin typeface="Times New Roman"/>
                <a:ea typeface="Times New Roman"/>
                <a:cs typeface="Times New Roman"/>
                <a:sym typeface="Times New Roman"/>
              </a:rPr>
              <a:t>allest)</a:t>
            </a:r>
            <a:endParaRPr sz="25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3700"/>
              <a:buFont typeface="Arial"/>
              <a:buNone/>
            </a:pPr>
            <a:r>
              <a:rPr lang="en" sz="2500">
                <a:solidFill>
                  <a:schemeClr val="lt1"/>
                </a:solidFill>
                <a:latin typeface="Times New Roman"/>
                <a:ea typeface="Times New Roman"/>
                <a:cs typeface="Times New Roman"/>
                <a:sym typeface="Times New Roman"/>
              </a:rPr>
              <a:t>The tips were dry because of the presence of mold. The .8 g concentration plants looked the healthiest out of the salt concentration plants, the .1 g concentration plants looked the worst, and the .4 g concentration plants were not doing well, but were slightly better than the .1s, although not by much. The control plants did the best. The mold on the .8 g plants was killed off by the salt. The control plants were not moldy. The .8 g and .4 g concentrations had thick stems, whereas the .1 g concentration and the controls had thinner stems. All of the plants' stems were red and had bulges in them. The rest of the plants, except for the stems, were green and healthy until the overwatering caught up with them on October 26, 2021.</a:t>
            </a:r>
            <a:r>
              <a:rPr lang="en">
                <a:solidFill>
                  <a:schemeClr val="lt1"/>
                </a:solidFill>
              </a:rPr>
              <a:t> </a:t>
            </a:r>
            <a:endParaRPr>
              <a:solidFill>
                <a:schemeClr val="lt1"/>
              </a:solidFill>
            </a:endParaRPr>
          </a:p>
          <a:p>
            <a:pPr indent="0" lvl="0" marL="0" rtl="0" algn="l">
              <a:lnSpc>
                <a:spcPct val="100000"/>
              </a:lnSpc>
              <a:spcBef>
                <a:spcPts val="1500"/>
              </a:spcBef>
              <a:spcAft>
                <a:spcPts val="0"/>
              </a:spcAft>
              <a:buClr>
                <a:srgbClr val="000000"/>
              </a:buClr>
              <a:buSzPts val="2200"/>
              <a:buFont typeface="Times New Roman"/>
              <a:buNone/>
            </a:pPr>
            <a:r>
              <a:t/>
            </a:r>
            <a:endParaRPr>
              <a:latin typeface="Times New Roman"/>
              <a:ea typeface="Times New Roman"/>
              <a:cs typeface="Times New Roman"/>
              <a:sym typeface="Times New Roman"/>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0"/>
          <p:cNvSpPr txBox="1"/>
          <p:nvPr>
            <p:ph idx="1" type="body"/>
          </p:nvPr>
        </p:nvSpPr>
        <p:spPr>
          <a:xfrm>
            <a:off x="421700" y="1090763"/>
            <a:ext cx="2741100" cy="4629300"/>
          </a:xfrm>
          <a:prstGeom prst="rect">
            <a:avLst/>
          </a:prstGeom>
          <a:noFill/>
          <a:ln>
            <a:noFill/>
          </a:ln>
        </p:spPr>
        <p:txBody>
          <a:bodyPr anchorCtr="0" anchor="t" bIns="113100" lIns="113100" spcFirstLastPara="1" rIns="113100" wrap="square" tIns="113100">
            <a:noAutofit/>
          </a:bodyPr>
          <a:lstStyle/>
          <a:p>
            <a:pPr indent="0" lvl="0" marL="0" rtl="0" algn="l">
              <a:lnSpc>
                <a:spcPct val="100000"/>
              </a:lnSpc>
              <a:spcBef>
                <a:spcPts val="0"/>
              </a:spcBef>
              <a:spcAft>
                <a:spcPts val="0"/>
              </a:spcAft>
              <a:buClr>
                <a:srgbClr val="000000"/>
              </a:buClr>
              <a:buSzPts val="1500"/>
              <a:buFont typeface="Times New Roman"/>
              <a:buNone/>
            </a:pPr>
            <a:r>
              <a:rPr lang="en" sz="2500">
                <a:solidFill>
                  <a:srgbClr val="000000"/>
                </a:solidFill>
                <a:latin typeface="Times New Roman"/>
                <a:ea typeface="Times New Roman"/>
                <a:cs typeface="Times New Roman"/>
                <a:sym typeface="Times New Roman"/>
              </a:rPr>
              <a:t>Before they started to show signs of dying:</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1500"/>
              <a:buFont typeface="Times New Roman"/>
              <a:buNone/>
            </a:pPr>
            <a:r>
              <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1500"/>
              <a:buFont typeface="Times New Roman"/>
              <a:buNone/>
            </a:pPr>
            <a:r>
              <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1500"/>
              <a:buFont typeface="Times New Roman"/>
              <a:buNone/>
            </a:pPr>
            <a:r>
              <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1500"/>
              <a:buFont typeface="Times New Roman"/>
              <a:buNone/>
            </a:pPr>
            <a:r>
              <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1500"/>
              <a:buFont typeface="Times New Roman"/>
              <a:buNone/>
            </a:pPr>
            <a:r>
              <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1500"/>
              <a:buFont typeface="Times New Roman"/>
              <a:buNone/>
            </a:pPr>
            <a:r>
              <a:rPr lang="en" sz="2500">
                <a:solidFill>
                  <a:srgbClr val="000000"/>
                </a:solidFill>
                <a:latin typeface="Times New Roman"/>
                <a:ea typeface="Times New Roman"/>
                <a:cs typeface="Times New Roman"/>
                <a:sym typeface="Times New Roman"/>
              </a:rPr>
              <a:t>Root pictures:</a:t>
            </a:r>
            <a:endParaRPr sz="2500">
              <a:solidFill>
                <a:srgbClr val="000000"/>
              </a:solidFill>
              <a:latin typeface="Times New Roman"/>
              <a:ea typeface="Times New Roman"/>
              <a:cs typeface="Times New Roman"/>
              <a:sym typeface="Times New Roman"/>
            </a:endParaRPr>
          </a:p>
        </p:txBody>
      </p:sp>
      <p:pic>
        <p:nvPicPr>
          <p:cNvPr id="132" name="Google Shape;132;p10"/>
          <p:cNvPicPr preferRelativeResize="0"/>
          <p:nvPr/>
        </p:nvPicPr>
        <p:blipFill>
          <a:blip r:embed="rId3">
            <a:alphaModFix/>
          </a:blip>
          <a:stretch>
            <a:fillRect/>
          </a:stretch>
        </p:blipFill>
        <p:spPr>
          <a:xfrm>
            <a:off x="2600325" y="4521158"/>
            <a:ext cx="2074426" cy="2765906"/>
          </a:xfrm>
          <a:prstGeom prst="rect">
            <a:avLst/>
          </a:prstGeom>
          <a:noFill/>
          <a:ln>
            <a:noFill/>
          </a:ln>
        </p:spPr>
      </p:pic>
      <p:pic>
        <p:nvPicPr>
          <p:cNvPr id="133" name="Google Shape;133;p10"/>
          <p:cNvPicPr preferRelativeResize="0"/>
          <p:nvPr/>
        </p:nvPicPr>
        <p:blipFill>
          <a:blip r:embed="rId4">
            <a:alphaModFix/>
          </a:blip>
          <a:stretch>
            <a:fillRect/>
          </a:stretch>
        </p:blipFill>
        <p:spPr>
          <a:xfrm>
            <a:off x="5017350" y="4571187"/>
            <a:ext cx="1999377" cy="2665841"/>
          </a:xfrm>
          <a:prstGeom prst="rect">
            <a:avLst/>
          </a:prstGeom>
          <a:noFill/>
          <a:ln>
            <a:noFill/>
          </a:ln>
        </p:spPr>
      </p:pic>
      <p:pic>
        <p:nvPicPr>
          <p:cNvPr id="134" name="Google Shape;134;p10"/>
          <p:cNvPicPr preferRelativeResize="0"/>
          <p:nvPr/>
        </p:nvPicPr>
        <p:blipFill>
          <a:blip r:embed="rId5">
            <a:alphaModFix/>
          </a:blip>
          <a:stretch>
            <a:fillRect/>
          </a:stretch>
        </p:blipFill>
        <p:spPr>
          <a:xfrm>
            <a:off x="7181600" y="4272798"/>
            <a:ext cx="2447002" cy="3262623"/>
          </a:xfrm>
          <a:prstGeom prst="rect">
            <a:avLst/>
          </a:prstGeom>
          <a:noFill/>
          <a:ln>
            <a:noFill/>
          </a:ln>
        </p:spPr>
      </p:pic>
      <p:pic>
        <p:nvPicPr>
          <p:cNvPr id="135" name="Google Shape;135;p10"/>
          <p:cNvPicPr preferRelativeResize="0"/>
          <p:nvPr/>
        </p:nvPicPr>
        <p:blipFill>
          <a:blip r:embed="rId6">
            <a:alphaModFix/>
          </a:blip>
          <a:stretch>
            <a:fillRect/>
          </a:stretch>
        </p:blipFill>
        <p:spPr>
          <a:xfrm>
            <a:off x="317250" y="4831850"/>
            <a:ext cx="1803901" cy="2405176"/>
          </a:xfrm>
          <a:prstGeom prst="rect">
            <a:avLst/>
          </a:prstGeom>
          <a:noFill/>
          <a:ln>
            <a:noFill/>
          </a:ln>
        </p:spPr>
      </p:pic>
      <p:sp>
        <p:nvSpPr>
          <p:cNvPr id="136" name="Google Shape;136;p10"/>
          <p:cNvSpPr txBox="1"/>
          <p:nvPr/>
        </p:nvSpPr>
        <p:spPr>
          <a:xfrm>
            <a:off x="317250" y="317250"/>
            <a:ext cx="9104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3000">
                <a:latin typeface="Times New Roman"/>
                <a:ea typeface="Times New Roman"/>
                <a:cs typeface="Times New Roman"/>
                <a:sym typeface="Times New Roman"/>
              </a:rPr>
              <a:t>Pictures </a:t>
            </a:r>
            <a:endParaRPr i="1" sz="3000">
              <a:latin typeface="Times New Roman"/>
              <a:ea typeface="Times New Roman"/>
              <a:cs typeface="Times New Roman"/>
              <a:sym typeface="Times New Roman"/>
            </a:endParaRPr>
          </a:p>
        </p:txBody>
      </p:sp>
      <p:pic>
        <p:nvPicPr>
          <p:cNvPr id="137" name="Google Shape;137;p10"/>
          <p:cNvPicPr preferRelativeResize="0"/>
          <p:nvPr/>
        </p:nvPicPr>
        <p:blipFill rotWithShape="1">
          <a:blip r:embed="rId7">
            <a:alphaModFix/>
          </a:blip>
          <a:srcRect b="0" l="14734" r="21974" t="0"/>
          <a:stretch/>
        </p:blipFill>
        <p:spPr>
          <a:xfrm>
            <a:off x="7461000" y="912325"/>
            <a:ext cx="2249503" cy="2665824"/>
          </a:xfrm>
          <a:prstGeom prst="rect">
            <a:avLst/>
          </a:prstGeom>
          <a:noFill/>
          <a:ln>
            <a:noFill/>
          </a:ln>
        </p:spPr>
      </p:pic>
      <p:pic>
        <p:nvPicPr>
          <p:cNvPr id="138" name="Google Shape;138;p10"/>
          <p:cNvPicPr preferRelativeResize="0"/>
          <p:nvPr/>
        </p:nvPicPr>
        <p:blipFill>
          <a:blip r:embed="rId8">
            <a:alphaModFix/>
          </a:blip>
          <a:stretch>
            <a:fillRect/>
          </a:stretch>
        </p:blipFill>
        <p:spPr>
          <a:xfrm>
            <a:off x="5342825" y="953551"/>
            <a:ext cx="1937526" cy="2583373"/>
          </a:xfrm>
          <a:prstGeom prst="rect">
            <a:avLst/>
          </a:prstGeom>
          <a:noFill/>
          <a:ln>
            <a:noFill/>
          </a:ln>
        </p:spPr>
      </p:pic>
      <p:pic>
        <p:nvPicPr>
          <p:cNvPr id="139" name="Google Shape;139;p10"/>
          <p:cNvPicPr preferRelativeResize="0"/>
          <p:nvPr/>
        </p:nvPicPr>
        <p:blipFill>
          <a:blip r:embed="rId9">
            <a:alphaModFix/>
          </a:blip>
          <a:stretch>
            <a:fillRect/>
          </a:stretch>
        </p:blipFill>
        <p:spPr>
          <a:xfrm>
            <a:off x="3162800" y="912325"/>
            <a:ext cx="1999377" cy="2665825"/>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fc2d811b66_2_8"/>
          <p:cNvSpPr txBox="1"/>
          <p:nvPr/>
        </p:nvSpPr>
        <p:spPr>
          <a:xfrm>
            <a:off x="317250" y="317250"/>
            <a:ext cx="9104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3000">
                <a:latin typeface="Times New Roman"/>
                <a:ea typeface="Times New Roman"/>
                <a:cs typeface="Times New Roman"/>
                <a:sym typeface="Times New Roman"/>
              </a:rPr>
              <a:t>Pictures </a:t>
            </a:r>
            <a:endParaRPr i="1" sz="3000">
              <a:latin typeface="Times New Roman"/>
              <a:ea typeface="Times New Roman"/>
              <a:cs typeface="Times New Roman"/>
              <a:sym typeface="Times New Roman"/>
            </a:endParaRPr>
          </a:p>
        </p:txBody>
      </p:sp>
      <p:sp>
        <p:nvSpPr>
          <p:cNvPr id="145" name="Google Shape;145;gfc2d811b66_2_8"/>
          <p:cNvSpPr txBox="1"/>
          <p:nvPr>
            <p:ph idx="1" type="body"/>
          </p:nvPr>
        </p:nvSpPr>
        <p:spPr>
          <a:xfrm>
            <a:off x="421700" y="1090766"/>
            <a:ext cx="2860200" cy="1160400"/>
          </a:xfrm>
          <a:prstGeom prst="rect">
            <a:avLst/>
          </a:prstGeom>
          <a:noFill/>
          <a:ln>
            <a:noFill/>
          </a:ln>
        </p:spPr>
        <p:txBody>
          <a:bodyPr anchorCtr="0" anchor="t" bIns="113100" lIns="113100" spcFirstLastPara="1" rIns="113100" wrap="square" tIns="113100">
            <a:noAutofit/>
          </a:bodyPr>
          <a:lstStyle/>
          <a:p>
            <a:pPr indent="0" lvl="0" marL="0" rtl="0" algn="l">
              <a:lnSpc>
                <a:spcPct val="100000"/>
              </a:lnSpc>
              <a:spcBef>
                <a:spcPts val="0"/>
              </a:spcBef>
              <a:spcAft>
                <a:spcPts val="0"/>
              </a:spcAft>
              <a:buClr>
                <a:srgbClr val="000000"/>
              </a:buClr>
              <a:buSzPts val="1500"/>
              <a:buFont typeface="Times New Roman"/>
              <a:buNone/>
            </a:pPr>
            <a:r>
              <a:rPr lang="en" sz="2500">
                <a:solidFill>
                  <a:srgbClr val="000000"/>
                </a:solidFill>
                <a:latin typeface="Times New Roman"/>
                <a:ea typeface="Times New Roman"/>
                <a:cs typeface="Times New Roman"/>
                <a:sym typeface="Times New Roman"/>
              </a:rPr>
              <a:t>Early signs of growth:</a:t>
            </a:r>
            <a:endParaRPr sz="2500">
              <a:solidFill>
                <a:srgbClr val="000000"/>
              </a:solidFill>
              <a:latin typeface="Times New Roman"/>
              <a:ea typeface="Times New Roman"/>
              <a:cs typeface="Times New Roman"/>
              <a:sym typeface="Times New Roman"/>
            </a:endParaRPr>
          </a:p>
        </p:txBody>
      </p:sp>
      <p:pic>
        <p:nvPicPr>
          <p:cNvPr id="146" name="Google Shape;146;gfc2d811b66_2_8"/>
          <p:cNvPicPr preferRelativeResize="0"/>
          <p:nvPr/>
        </p:nvPicPr>
        <p:blipFill>
          <a:blip r:embed="rId3">
            <a:alphaModFix/>
          </a:blip>
          <a:stretch>
            <a:fillRect/>
          </a:stretch>
        </p:blipFill>
        <p:spPr>
          <a:xfrm>
            <a:off x="2890925" y="2085276"/>
            <a:ext cx="2701402" cy="3601848"/>
          </a:xfrm>
          <a:prstGeom prst="rect">
            <a:avLst/>
          </a:prstGeom>
          <a:noFill/>
          <a:ln>
            <a:noFill/>
          </a:ln>
        </p:spPr>
      </p:pic>
      <p:pic>
        <p:nvPicPr>
          <p:cNvPr id="147" name="Google Shape;147;gfc2d811b66_2_8"/>
          <p:cNvPicPr preferRelativeResize="0"/>
          <p:nvPr/>
        </p:nvPicPr>
        <p:blipFill>
          <a:blip r:embed="rId4">
            <a:alphaModFix/>
          </a:blip>
          <a:stretch>
            <a:fillRect/>
          </a:stretch>
        </p:blipFill>
        <p:spPr>
          <a:xfrm>
            <a:off x="317250" y="3731003"/>
            <a:ext cx="2061600" cy="2748800"/>
          </a:xfrm>
          <a:prstGeom prst="rect">
            <a:avLst/>
          </a:prstGeom>
          <a:noFill/>
          <a:ln>
            <a:noFill/>
          </a:ln>
        </p:spPr>
      </p:pic>
      <p:pic>
        <p:nvPicPr>
          <p:cNvPr id="148" name="Google Shape;148;gfc2d811b66_2_8"/>
          <p:cNvPicPr preferRelativeResize="0"/>
          <p:nvPr/>
        </p:nvPicPr>
        <p:blipFill>
          <a:blip r:embed="rId5">
            <a:alphaModFix/>
          </a:blip>
          <a:stretch>
            <a:fillRect/>
          </a:stretch>
        </p:blipFill>
        <p:spPr>
          <a:xfrm>
            <a:off x="5834100" y="4538625"/>
            <a:ext cx="2309806" cy="3079752"/>
          </a:xfrm>
          <a:prstGeom prst="rect">
            <a:avLst/>
          </a:prstGeom>
          <a:noFill/>
          <a:ln>
            <a:noFill/>
          </a:ln>
        </p:spPr>
      </p:pic>
      <p:pic>
        <p:nvPicPr>
          <p:cNvPr id="149" name="Google Shape;149;gfc2d811b66_2_8"/>
          <p:cNvPicPr preferRelativeResize="0"/>
          <p:nvPr/>
        </p:nvPicPr>
        <p:blipFill>
          <a:blip r:embed="rId6">
            <a:alphaModFix/>
          </a:blip>
          <a:stretch>
            <a:fillRect/>
          </a:stretch>
        </p:blipFill>
        <p:spPr>
          <a:xfrm>
            <a:off x="6720550" y="687934"/>
            <a:ext cx="2701402" cy="36018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type="title"/>
          </p:nvPr>
        </p:nvSpPr>
        <p:spPr>
          <a:xfrm>
            <a:off x="861135" y="1519438"/>
            <a:ext cx="8336100" cy="3242100"/>
          </a:xfrm>
          <a:prstGeom prst="rect">
            <a:avLst/>
          </a:prstGeom>
          <a:noFill/>
          <a:ln>
            <a:noFill/>
          </a:ln>
        </p:spPr>
        <p:txBody>
          <a:bodyPr anchorCtr="0" anchor="b" bIns="113100" lIns="113100" spcFirstLastPara="1" rIns="113100" wrap="square" tIns="113100">
            <a:noAutofit/>
          </a:bodyPr>
          <a:lstStyle/>
          <a:p>
            <a:pPr indent="0" lvl="0" marL="0" rtl="0" algn="ctr">
              <a:lnSpc>
                <a:spcPct val="100000"/>
              </a:lnSpc>
              <a:spcBef>
                <a:spcPts val="0"/>
              </a:spcBef>
              <a:spcAft>
                <a:spcPts val="0"/>
              </a:spcAft>
              <a:buSzPts val="4500"/>
              <a:buFont typeface="Arial"/>
              <a:buNone/>
            </a:pPr>
            <a:r>
              <a:t/>
            </a:r>
            <a:endParaRPr/>
          </a:p>
          <a:p>
            <a:pPr indent="0" lvl="0" marL="0" rtl="0" algn="ctr">
              <a:lnSpc>
                <a:spcPct val="100000"/>
              </a:lnSpc>
              <a:spcBef>
                <a:spcPts val="0"/>
              </a:spcBef>
              <a:spcAft>
                <a:spcPts val="0"/>
              </a:spcAft>
              <a:buSzPts val="4500"/>
              <a:buFont typeface="Arial"/>
              <a:buNone/>
            </a:pPr>
            <a:r>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SzPts val="4500"/>
              <a:buFont typeface="Arial"/>
              <a:buNone/>
            </a:pPr>
            <a:r>
              <a:t/>
            </a:r>
            <a:endParaRPr i="1" sz="3000">
              <a:latin typeface="Times New Roman"/>
              <a:ea typeface="Times New Roman"/>
              <a:cs typeface="Times New Roman"/>
              <a:sym typeface="Times New Roman"/>
            </a:endParaRPr>
          </a:p>
          <a:p>
            <a:pPr indent="0" lvl="0" marL="0" rtl="0" algn="ctr">
              <a:lnSpc>
                <a:spcPct val="100000"/>
              </a:lnSpc>
              <a:spcBef>
                <a:spcPts val="0"/>
              </a:spcBef>
              <a:spcAft>
                <a:spcPts val="0"/>
              </a:spcAft>
              <a:buSzPts val="4500"/>
              <a:buFont typeface="Arial"/>
              <a:buNone/>
            </a:pPr>
            <a:r>
              <a:rPr i="1" lang="en" sz="3000">
                <a:solidFill>
                  <a:schemeClr val="lt1"/>
                </a:solidFill>
                <a:latin typeface="Times New Roman"/>
                <a:ea typeface="Times New Roman"/>
                <a:cs typeface="Times New Roman"/>
                <a:sym typeface="Times New Roman"/>
              </a:rPr>
              <a:t>Special thanks to our mentor, </a:t>
            </a:r>
            <a:endParaRPr i="1" sz="3000">
              <a:solidFill>
                <a:schemeClr val="lt1"/>
              </a:solidFill>
              <a:latin typeface="Times New Roman"/>
              <a:ea typeface="Times New Roman"/>
              <a:cs typeface="Times New Roman"/>
              <a:sym typeface="Times New Roman"/>
            </a:endParaRPr>
          </a:p>
          <a:p>
            <a:pPr indent="0" lvl="0" marL="0" rtl="0" algn="ctr">
              <a:lnSpc>
                <a:spcPct val="100000"/>
              </a:lnSpc>
              <a:spcBef>
                <a:spcPts val="0"/>
              </a:spcBef>
              <a:spcAft>
                <a:spcPts val="0"/>
              </a:spcAft>
              <a:buSzPts val="4500"/>
              <a:buFont typeface="Arial"/>
              <a:buNone/>
            </a:pPr>
            <a:r>
              <a:rPr i="1" lang="en" sz="3000">
                <a:solidFill>
                  <a:schemeClr val="lt1"/>
                </a:solidFill>
                <a:latin typeface="Times New Roman"/>
                <a:ea typeface="Times New Roman"/>
                <a:cs typeface="Times New Roman"/>
                <a:sym typeface="Times New Roman"/>
              </a:rPr>
              <a:t>Professor Schnabel!</a:t>
            </a:r>
            <a:endParaRPr i="1" sz="3000">
              <a:solidFill>
                <a:schemeClr val="lt1"/>
              </a:solidFill>
              <a:latin typeface="Times New Roman"/>
              <a:ea typeface="Times New Roman"/>
              <a:cs typeface="Times New Roman"/>
              <a:sym typeface="Times New Roman"/>
            </a:endParaRPr>
          </a:p>
          <a:p>
            <a:pPr indent="0" lvl="0" marL="0" rtl="0" algn="ctr">
              <a:lnSpc>
                <a:spcPct val="100000"/>
              </a:lnSpc>
              <a:spcBef>
                <a:spcPts val="0"/>
              </a:spcBef>
              <a:spcAft>
                <a:spcPts val="0"/>
              </a:spcAft>
              <a:buSzPts val="4500"/>
              <a:buFont typeface="Arial"/>
              <a:buNone/>
            </a:pPr>
            <a:r>
              <a:rPr i="1" lang="en" sz="3000">
                <a:solidFill>
                  <a:schemeClr val="lt1"/>
                </a:solidFill>
                <a:latin typeface="Times New Roman"/>
                <a:ea typeface="Times New Roman"/>
                <a:cs typeface="Times New Roman"/>
                <a:sym typeface="Times New Roman"/>
              </a:rPr>
              <a:t> He helped us a lot!</a:t>
            </a:r>
            <a:endParaRPr i="1" sz="3000">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nvSpPr>
        <p:spPr>
          <a:xfrm>
            <a:off x="338850" y="275325"/>
            <a:ext cx="89373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5900"/>
              <a:buFont typeface="Times New Roman"/>
              <a:buNone/>
            </a:pPr>
            <a:r>
              <a:rPr i="1" lang="en" sz="4500">
                <a:latin typeface="Times New Roman"/>
                <a:ea typeface="Times New Roman"/>
                <a:cs typeface="Times New Roman"/>
                <a:sym typeface="Times New Roman"/>
              </a:rPr>
              <a:t>Research Question</a:t>
            </a:r>
            <a:r>
              <a:rPr lang="en" sz="4500">
                <a:latin typeface="Times New Roman"/>
                <a:ea typeface="Times New Roman"/>
                <a:cs typeface="Times New Roman"/>
                <a:sym typeface="Times New Roman"/>
              </a:rPr>
              <a:t> </a:t>
            </a:r>
            <a:endParaRPr sz="4500">
              <a:latin typeface="Times New Roman"/>
              <a:ea typeface="Times New Roman"/>
              <a:cs typeface="Times New Roman"/>
              <a:sym typeface="Times New Roman"/>
            </a:endParaRPr>
          </a:p>
        </p:txBody>
      </p:sp>
      <p:sp>
        <p:nvSpPr>
          <p:cNvPr id="72" name="Google Shape;72;p2"/>
          <p:cNvSpPr txBox="1"/>
          <p:nvPr/>
        </p:nvSpPr>
        <p:spPr>
          <a:xfrm>
            <a:off x="1450800" y="2160200"/>
            <a:ext cx="6713400" cy="3879000"/>
          </a:xfrm>
          <a:prstGeom prst="rect">
            <a:avLst/>
          </a:prstGeom>
          <a:noFill/>
          <a:ln>
            <a:noFill/>
          </a:ln>
        </p:spPr>
        <p:txBody>
          <a:bodyPr anchorCtr="0" anchor="t" bIns="91425" lIns="91425" spcFirstLastPara="1" rIns="91425" wrap="square" tIns="91425">
            <a:spAutoFit/>
          </a:bodyPr>
          <a:lstStyle/>
          <a:p>
            <a:pPr indent="571500" lvl="0" marL="0" rtl="0" algn="just">
              <a:spcBef>
                <a:spcPts val="0"/>
              </a:spcBef>
              <a:spcAft>
                <a:spcPts val="0"/>
              </a:spcAft>
              <a:buClr>
                <a:schemeClr val="dk1"/>
              </a:buClr>
              <a:buSzPts val="1400"/>
              <a:buFont typeface="Arial"/>
              <a:buNone/>
            </a:pPr>
            <a:r>
              <a:rPr lang="en" sz="3000">
                <a:latin typeface="Times New Roman"/>
                <a:ea typeface="Times New Roman"/>
                <a:cs typeface="Times New Roman"/>
                <a:sym typeface="Times New Roman"/>
              </a:rPr>
              <a:t>Our research question is can corn grow if watered with water that has salt dissolved in it? We are interested to help agriculture in areas with less rainwater and more brackish water. We hope to figure out a solution for this problem by asking this question and testing it.</a:t>
            </a:r>
            <a:endParaRPr sz="3000">
              <a:latin typeface="Times New Roman"/>
              <a:ea typeface="Times New Roman"/>
              <a:cs typeface="Times New Roman"/>
              <a:sym typeface="Times New Roman"/>
            </a:endParaRPr>
          </a:p>
          <a:p>
            <a:pPr indent="0" lvl="0" marL="0" rtl="0" algn="l">
              <a:spcBef>
                <a:spcPts val="0"/>
              </a:spcBef>
              <a:spcAft>
                <a:spcPts val="0"/>
              </a:spcAft>
              <a:buNone/>
            </a:pPr>
            <a:r>
              <a:t/>
            </a:r>
            <a:endParaRPr sz="3000">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txBox="1"/>
          <p:nvPr/>
        </p:nvSpPr>
        <p:spPr>
          <a:xfrm>
            <a:off x="1207150" y="381200"/>
            <a:ext cx="71370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4500"/>
              <a:buFont typeface="Times New Roman"/>
              <a:buNone/>
            </a:pPr>
            <a:r>
              <a:rPr i="1" lang="en" sz="4500">
                <a:latin typeface="Merriweather"/>
                <a:ea typeface="Merriweather"/>
                <a:cs typeface="Merriweather"/>
                <a:sym typeface="Merriweather"/>
              </a:rPr>
              <a:t>Prediction </a:t>
            </a:r>
            <a:endParaRPr i="1" sz="4500">
              <a:latin typeface="Merriweather"/>
              <a:ea typeface="Merriweather"/>
              <a:cs typeface="Merriweather"/>
              <a:sym typeface="Merriweather"/>
            </a:endParaRPr>
          </a:p>
          <a:p>
            <a:pPr indent="0" lvl="0" marL="0" rtl="0" algn="l">
              <a:spcBef>
                <a:spcPts val="0"/>
              </a:spcBef>
              <a:spcAft>
                <a:spcPts val="0"/>
              </a:spcAft>
              <a:buNone/>
            </a:pPr>
            <a:r>
              <a:t/>
            </a:r>
            <a:endParaRPr sz="4500">
              <a:latin typeface="Raleway"/>
              <a:ea typeface="Raleway"/>
              <a:cs typeface="Raleway"/>
              <a:sym typeface="Raleway"/>
            </a:endParaRPr>
          </a:p>
        </p:txBody>
      </p:sp>
      <p:sp>
        <p:nvSpPr>
          <p:cNvPr id="78" name="Google Shape;78;p3"/>
          <p:cNvSpPr txBox="1"/>
          <p:nvPr/>
        </p:nvSpPr>
        <p:spPr>
          <a:xfrm>
            <a:off x="953025" y="2244900"/>
            <a:ext cx="858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79" name="Google Shape;79;p3"/>
          <p:cNvSpPr txBox="1"/>
          <p:nvPr/>
        </p:nvSpPr>
        <p:spPr>
          <a:xfrm>
            <a:off x="515100" y="2512325"/>
            <a:ext cx="9028200" cy="2493600"/>
          </a:xfrm>
          <a:prstGeom prst="rect">
            <a:avLst/>
          </a:prstGeom>
          <a:noFill/>
          <a:ln>
            <a:noFill/>
          </a:ln>
        </p:spPr>
        <p:txBody>
          <a:bodyPr anchorCtr="0" anchor="t" bIns="91425" lIns="91425" spcFirstLastPara="1" rIns="91425" wrap="square" tIns="91425">
            <a:spAutoFit/>
          </a:bodyPr>
          <a:lstStyle/>
          <a:p>
            <a:pPr indent="457200" lvl="0" marL="0" rtl="0" algn="just">
              <a:spcBef>
                <a:spcPts val="0"/>
              </a:spcBef>
              <a:spcAft>
                <a:spcPts val="0"/>
              </a:spcAft>
              <a:buClr>
                <a:schemeClr val="dk1"/>
              </a:buClr>
              <a:buSzPts val="1400"/>
              <a:buFont typeface="Arial"/>
              <a:buNone/>
            </a:pPr>
            <a:r>
              <a:rPr lang="en" sz="2500">
                <a:latin typeface="Times New Roman"/>
                <a:ea typeface="Times New Roman"/>
                <a:cs typeface="Times New Roman"/>
                <a:sym typeface="Times New Roman"/>
              </a:rPr>
              <a:t>Our prediction is that we think that the roots will shrivel up and rot in the 0.8g salt concentration, it will not grow as big or as fast as it would in the 0.4g salt concentration, and it will grow pretty well in the .1g salt concentration. We think that the control with no salt will grow the best. These concentrations are what we are watering each time.</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nvSpPr>
        <p:spPr>
          <a:xfrm>
            <a:off x="1704150" y="338875"/>
            <a:ext cx="6650100" cy="143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4500"/>
              <a:buFont typeface="Times New Roman"/>
              <a:buNone/>
            </a:pPr>
            <a:r>
              <a:rPr i="1" lang="en" sz="4500">
                <a:solidFill>
                  <a:schemeClr val="lt1"/>
                </a:solidFill>
                <a:latin typeface="Times New Roman"/>
                <a:ea typeface="Times New Roman"/>
                <a:cs typeface="Times New Roman"/>
                <a:sym typeface="Times New Roman"/>
              </a:rPr>
              <a:t>Materials</a:t>
            </a:r>
            <a:r>
              <a:rPr lang="en" sz="4500">
                <a:solidFill>
                  <a:schemeClr val="lt1"/>
                </a:solidFill>
                <a:latin typeface="Times New Roman"/>
                <a:ea typeface="Times New Roman"/>
                <a:cs typeface="Times New Roman"/>
                <a:sym typeface="Times New Roman"/>
              </a:rPr>
              <a:t> </a:t>
            </a:r>
            <a:endParaRPr sz="45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3600">
              <a:latin typeface="Raleway"/>
              <a:ea typeface="Raleway"/>
              <a:cs typeface="Raleway"/>
              <a:sym typeface="Raleway"/>
            </a:endParaRPr>
          </a:p>
        </p:txBody>
      </p:sp>
      <p:sp>
        <p:nvSpPr>
          <p:cNvPr id="85" name="Google Shape;85;p4"/>
          <p:cNvSpPr txBox="1"/>
          <p:nvPr/>
        </p:nvSpPr>
        <p:spPr>
          <a:xfrm>
            <a:off x="105900" y="1940050"/>
            <a:ext cx="10058400" cy="4325100"/>
          </a:xfrm>
          <a:prstGeom prst="rect">
            <a:avLst/>
          </a:prstGeom>
          <a:noFill/>
          <a:ln>
            <a:noFill/>
          </a:ln>
        </p:spPr>
        <p:txBody>
          <a:bodyPr anchorCtr="0" anchor="t" bIns="91425" lIns="91425" spcFirstLastPara="1" rIns="91425" wrap="square" tIns="91425">
            <a:spAutoFit/>
          </a:bodyPr>
          <a:lstStyle/>
          <a:p>
            <a:pPr indent="457200" lvl="0" marL="0" rtl="0" algn="l">
              <a:spcBef>
                <a:spcPts val="700"/>
              </a:spcBef>
              <a:spcAft>
                <a:spcPts val="0"/>
              </a:spcAft>
              <a:buClr>
                <a:schemeClr val="dk1"/>
              </a:buClr>
              <a:buSzPts val="1100"/>
              <a:buFont typeface="Arial"/>
              <a:buNone/>
            </a:pPr>
            <a:r>
              <a:rPr lang="en" sz="2500">
                <a:solidFill>
                  <a:schemeClr val="lt1"/>
                </a:solidFill>
                <a:latin typeface="Times New Roman"/>
                <a:ea typeface="Times New Roman"/>
                <a:cs typeface="Times New Roman"/>
                <a:sym typeface="Times New Roman"/>
              </a:rPr>
              <a:t>Materials: Salt: .8 grams times three=2.4 .4 grams times three=1.2 .1 grams times three=.3 12 pots ¾ cup of soil per pot (times twelve)=nine cups sixty corn seeds-five per pot 39 grams of salt Put 3/4 of a cup of soil into a pot and plant 5 corn seeds 2 inches down, spread 2 centimeters apart. Repeat twelve times, as there are going to be three pots for each salt concentration. The first time watered, water with 50 ml of water. Water regularly with 25 ml of water with various salt concentrations of .1, .4, .8 grams of salt and no salt, one for each set of plants, in a Monday-Wednesday-Friday cycle for all other times. </a:t>
            </a:r>
            <a:endParaRPr sz="25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3000"/>
              <a:buFont typeface="Arial"/>
              <a:buNone/>
            </a:pPr>
            <a:r>
              <a:t/>
            </a:r>
            <a:endParaRPr sz="3000">
              <a:solidFill>
                <a:srgbClr val="741B47"/>
              </a:solidFill>
              <a:latin typeface="Merriweather"/>
              <a:ea typeface="Merriweather"/>
              <a:cs typeface="Merriweather"/>
              <a:sym typeface="Merriweather"/>
            </a:endParaRPr>
          </a:p>
          <a:p>
            <a:pPr indent="0" lvl="0" marL="0" rtl="0" algn="l">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652285" y="-136373"/>
            <a:ext cx="8336100" cy="971400"/>
          </a:xfrm>
          <a:prstGeom prst="rect">
            <a:avLst/>
          </a:prstGeom>
          <a:noFill/>
          <a:ln>
            <a:noFill/>
          </a:ln>
        </p:spPr>
        <p:txBody>
          <a:bodyPr anchorCtr="0" anchor="b" bIns="113100" lIns="113100" spcFirstLastPara="1" rIns="113100" wrap="square" tIns="113100">
            <a:noAutofit/>
          </a:bodyPr>
          <a:lstStyle/>
          <a:p>
            <a:pPr indent="0" lvl="0" marL="0" rtl="0" algn="l">
              <a:lnSpc>
                <a:spcPct val="100000"/>
              </a:lnSpc>
              <a:spcBef>
                <a:spcPts val="0"/>
              </a:spcBef>
              <a:spcAft>
                <a:spcPts val="0"/>
              </a:spcAft>
              <a:buSzPts val="4500"/>
              <a:buFont typeface="Times New Roman"/>
              <a:buNone/>
            </a:pPr>
            <a:r>
              <a:rPr i="1" lang="en" sz="3000">
                <a:solidFill>
                  <a:schemeClr val="lt1"/>
                </a:solidFill>
                <a:latin typeface="Times New Roman"/>
                <a:ea typeface="Times New Roman"/>
                <a:cs typeface="Times New Roman"/>
                <a:sym typeface="Times New Roman"/>
              </a:rPr>
              <a:t>Experimental Design</a:t>
            </a:r>
            <a:endParaRPr sz="3000">
              <a:solidFill>
                <a:schemeClr val="lt1"/>
              </a:solidFill>
            </a:endParaRPr>
          </a:p>
        </p:txBody>
      </p:sp>
      <p:sp>
        <p:nvSpPr>
          <p:cNvPr id="91" name="Google Shape;91;p5"/>
          <p:cNvSpPr txBox="1"/>
          <p:nvPr/>
        </p:nvSpPr>
        <p:spPr>
          <a:xfrm>
            <a:off x="652272" y="835019"/>
            <a:ext cx="7969200" cy="6508500"/>
          </a:xfrm>
          <a:prstGeom prst="rect">
            <a:avLst/>
          </a:prstGeom>
          <a:noFill/>
          <a:ln>
            <a:noFill/>
          </a:ln>
        </p:spPr>
        <p:txBody>
          <a:bodyPr anchorCtr="0" anchor="t" bIns="113100" lIns="113100" spcFirstLastPara="1" rIns="113100" wrap="square" tIns="113100">
            <a:spAutoFit/>
          </a:bodyPr>
          <a:lstStyle/>
          <a:p>
            <a:pPr indent="0" lvl="0" marL="0" rtl="0" algn="l">
              <a:spcBef>
                <a:spcPts val="0"/>
              </a:spcBef>
              <a:spcAft>
                <a:spcPts val="0"/>
              </a:spcAft>
              <a:buNone/>
            </a:pPr>
            <a:r>
              <a:rPr lang="en" sz="2400">
                <a:solidFill>
                  <a:schemeClr val="lt1"/>
                </a:solidFill>
                <a:latin typeface="Times New Roman"/>
                <a:ea typeface="Times New Roman"/>
                <a:cs typeface="Times New Roman"/>
                <a:sym typeface="Times New Roman"/>
              </a:rPr>
              <a:t>Steps: Step 1: Put 3/4 of a cup of soil into a pot and plant 5 corn seeds 2 inches down, spread 2 centimeters apart. Repeat twelve times, as there are going to be three pots for each salt concentration. The first time watered, water with 50 ml of water. Water regularly with 25 ml of water with various salt concentrations of .1, .4, .8 grams of salt and no salt, one for each set of plants, in a </a:t>
            </a:r>
            <a:r>
              <a:rPr lang="en" sz="2400">
                <a:solidFill>
                  <a:schemeClr val="lt1"/>
                </a:solidFill>
                <a:latin typeface="Times New Roman"/>
                <a:ea typeface="Times New Roman"/>
                <a:cs typeface="Times New Roman"/>
                <a:sym typeface="Times New Roman"/>
              </a:rPr>
              <a:t>Monday-</a:t>
            </a:r>
            <a:r>
              <a:rPr lang="en" sz="2400">
                <a:solidFill>
                  <a:schemeClr val="lt1"/>
                </a:solidFill>
                <a:latin typeface="Times New Roman"/>
                <a:ea typeface="Times New Roman"/>
                <a:cs typeface="Times New Roman"/>
                <a:sym typeface="Times New Roman"/>
              </a:rPr>
              <a:t>Wednesday</a:t>
            </a:r>
            <a:r>
              <a:rPr lang="en" sz="2400">
                <a:solidFill>
                  <a:schemeClr val="lt1"/>
                </a:solidFill>
                <a:latin typeface="Times New Roman"/>
                <a:ea typeface="Times New Roman"/>
                <a:cs typeface="Times New Roman"/>
                <a:sym typeface="Times New Roman"/>
              </a:rPr>
              <a:t>-Friday </a:t>
            </a:r>
            <a:r>
              <a:rPr lang="en" sz="2400">
                <a:solidFill>
                  <a:schemeClr val="lt1"/>
                </a:solidFill>
                <a:latin typeface="Times New Roman"/>
                <a:ea typeface="Times New Roman"/>
                <a:cs typeface="Times New Roman"/>
                <a:sym typeface="Times New Roman"/>
              </a:rPr>
              <a:t>cycle for all other times. At the end of the project, measure the dry weight of all of the plants measured with a specific salt concentration. Our salt to water ratios are 0 grams to 25 ml, .1 grams to 25 ml, .4 grams to 25 ml, and .8 grams to 25 ml. Step 2: Measure and document plant growth and also make charts/graphs. Step 3: End with a conclusion </a:t>
            </a:r>
            <a:endParaRPr sz="24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chemeClr val="lt1"/>
                </a:solidFill>
                <a:latin typeface="Times New Roman"/>
                <a:ea typeface="Times New Roman"/>
                <a:cs typeface="Times New Roman"/>
                <a:sym typeface="Times New Roman"/>
              </a:rPr>
              <a:t>Everything changed throughout the project: We moved the plants tp a grow light towards the end of the project. We changed our watering cycle to just watering once a week on Wednesday. </a:t>
            </a:r>
            <a:endParaRPr sz="30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f2a9ac1f56_0_1"/>
          <p:cNvSpPr txBox="1"/>
          <p:nvPr>
            <p:ph type="title"/>
          </p:nvPr>
        </p:nvSpPr>
        <p:spPr>
          <a:xfrm>
            <a:off x="448025" y="311675"/>
            <a:ext cx="8336100" cy="698400"/>
          </a:xfrm>
          <a:prstGeom prst="rect">
            <a:avLst/>
          </a:prstGeom>
          <a:noFill/>
          <a:ln>
            <a:noFill/>
          </a:ln>
        </p:spPr>
        <p:txBody>
          <a:bodyPr anchorCtr="0" anchor="b" bIns="113100" lIns="113100" spcFirstLastPara="1" rIns="113100" wrap="square" tIns="113100">
            <a:noAutofit/>
          </a:bodyPr>
          <a:lstStyle/>
          <a:p>
            <a:pPr indent="0" lvl="0" marL="0" rtl="0" algn="l">
              <a:lnSpc>
                <a:spcPct val="100000"/>
              </a:lnSpc>
              <a:spcBef>
                <a:spcPts val="0"/>
              </a:spcBef>
              <a:spcAft>
                <a:spcPts val="0"/>
              </a:spcAft>
              <a:buSzPts val="4500"/>
              <a:buNone/>
            </a:pPr>
            <a:r>
              <a:rPr i="1" lang="en" sz="3000">
                <a:solidFill>
                  <a:schemeClr val="lt1"/>
                </a:solidFill>
                <a:latin typeface="Times New Roman"/>
                <a:ea typeface="Times New Roman"/>
                <a:cs typeface="Times New Roman"/>
                <a:sym typeface="Times New Roman"/>
              </a:rPr>
              <a:t>Observations</a:t>
            </a:r>
            <a:endParaRPr i="1" sz="3000">
              <a:solidFill>
                <a:schemeClr val="lt1"/>
              </a:solidFill>
              <a:latin typeface="Times New Roman"/>
              <a:ea typeface="Times New Roman"/>
              <a:cs typeface="Times New Roman"/>
              <a:sym typeface="Times New Roman"/>
            </a:endParaRPr>
          </a:p>
        </p:txBody>
      </p:sp>
      <p:sp>
        <p:nvSpPr>
          <p:cNvPr id="97" name="Google Shape;97;gf2a9ac1f56_0_1"/>
          <p:cNvSpPr txBox="1"/>
          <p:nvPr/>
        </p:nvSpPr>
        <p:spPr>
          <a:xfrm>
            <a:off x="448025" y="1110350"/>
            <a:ext cx="9311400" cy="595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Times New Roman"/>
                <a:ea typeface="Times New Roman"/>
                <a:cs typeface="Times New Roman"/>
                <a:sym typeface="Times New Roman"/>
              </a:rPr>
              <a:t>Beginning: The plants all look healthy and have a nice bright green color. All of the plants with salt in them are turning a little yellow at the bottom. The .8 salt concentration is the tallest plant and has a few brown spots. </a:t>
            </a:r>
            <a:endParaRPr sz="25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Raleway"/>
              <a:ea typeface="Raleway"/>
              <a:cs typeface="Raleway"/>
              <a:sym typeface="Raleway"/>
            </a:endParaRPr>
          </a:p>
          <a:p>
            <a:pPr indent="0" lvl="0" marL="0" rtl="0" algn="l">
              <a:spcBef>
                <a:spcPts val="0"/>
              </a:spcBef>
              <a:spcAft>
                <a:spcPts val="0"/>
              </a:spcAft>
              <a:buNone/>
            </a:pPr>
            <a:r>
              <a:rPr lang="en" sz="2500">
                <a:solidFill>
                  <a:schemeClr val="lt1"/>
                </a:solidFill>
                <a:latin typeface="Times New Roman"/>
                <a:ea typeface="Times New Roman"/>
                <a:cs typeface="Times New Roman"/>
                <a:sym typeface="Times New Roman"/>
              </a:rPr>
              <a:t>Middle: The plants are all starting to turn slightly yellow and whiter than they used to be. All of the controls look the healthiest and the .1 salt concentration looks the worst. The stems of the plants are red and the plants are beginning to lean over. The tips of the plants are very brown and dying. </a:t>
            </a:r>
            <a:endParaRPr sz="25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Raleway"/>
              <a:ea typeface="Raleway"/>
              <a:cs typeface="Raleway"/>
              <a:sym typeface="Raleway"/>
            </a:endParaRPr>
          </a:p>
          <a:p>
            <a:pPr indent="0" lvl="0" marL="0" rtl="0" algn="l">
              <a:spcBef>
                <a:spcPts val="0"/>
              </a:spcBef>
              <a:spcAft>
                <a:spcPts val="0"/>
              </a:spcAft>
              <a:buNone/>
            </a:pPr>
            <a:r>
              <a:rPr lang="en" sz="2500">
                <a:solidFill>
                  <a:schemeClr val="lt1"/>
                </a:solidFill>
                <a:latin typeface="Times New Roman"/>
                <a:ea typeface="Times New Roman"/>
                <a:cs typeface="Times New Roman"/>
                <a:sym typeface="Times New Roman"/>
              </a:rPr>
              <a:t>End: The plants are discolored and very brown. The plants are very weak and falling out of their pots in every pot. The control pots are doing the best, but they are still not doing very well. The plants leaves are all shrivelled up and all of the plants are pretty much dead. </a:t>
            </a:r>
            <a:endParaRPr sz="2500">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nvSpPr>
        <p:spPr>
          <a:xfrm>
            <a:off x="597108" y="2040944"/>
            <a:ext cx="4094400" cy="6564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None/>
            </a:pPr>
            <a:r>
              <a:t/>
            </a:r>
            <a:endParaRPr sz="1700"/>
          </a:p>
        </p:txBody>
      </p:sp>
      <p:sp>
        <p:nvSpPr>
          <p:cNvPr id="103" name="Google Shape;103;p6"/>
          <p:cNvSpPr txBox="1"/>
          <p:nvPr/>
        </p:nvSpPr>
        <p:spPr>
          <a:xfrm>
            <a:off x="4482913" y="923024"/>
            <a:ext cx="2566200" cy="441600"/>
          </a:xfrm>
          <a:prstGeom prst="rect">
            <a:avLst/>
          </a:prstGeom>
          <a:noFill/>
          <a:ln>
            <a:noFill/>
          </a:ln>
        </p:spPr>
        <p:txBody>
          <a:bodyPr anchorCtr="0" anchor="t" bIns="113100" lIns="113100" spcFirstLastPara="1" rIns="113100" wrap="square" tIns="113100">
            <a:noAutofit/>
          </a:bodyPr>
          <a:lstStyle/>
          <a:p>
            <a:pPr indent="0" lvl="0" marL="0" marR="0" rtl="0" algn="l">
              <a:lnSpc>
                <a:spcPct val="100000"/>
              </a:lnSpc>
              <a:spcBef>
                <a:spcPts val="0"/>
              </a:spcBef>
              <a:spcAft>
                <a:spcPts val="0"/>
              </a:spcAft>
              <a:buClr>
                <a:srgbClr val="000000"/>
              </a:buClr>
              <a:buSzPts val="1500"/>
              <a:buFont typeface="Arial"/>
              <a:buNone/>
            </a:pPr>
            <a:r>
              <a:t/>
            </a:r>
            <a:endParaRPr b="1" i="1" sz="1500" u="sng" cap="none" strike="noStrike">
              <a:solidFill>
                <a:srgbClr val="000000"/>
              </a:solidFill>
              <a:latin typeface="Times New Roman"/>
              <a:ea typeface="Times New Roman"/>
              <a:cs typeface="Times New Roman"/>
              <a:sym typeface="Times New Roman"/>
            </a:endParaRPr>
          </a:p>
        </p:txBody>
      </p:sp>
      <p:sp>
        <p:nvSpPr>
          <p:cNvPr id="104" name="Google Shape;104;p6"/>
          <p:cNvSpPr txBox="1"/>
          <p:nvPr/>
        </p:nvSpPr>
        <p:spPr>
          <a:xfrm>
            <a:off x="7331940" y="2743724"/>
            <a:ext cx="2196600" cy="2070300"/>
          </a:xfrm>
          <a:prstGeom prst="rect">
            <a:avLst/>
          </a:prstGeom>
          <a:noFill/>
          <a:ln>
            <a:noFill/>
          </a:ln>
        </p:spPr>
        <p:txBody>
          <a:bodyPr anchorCtr="0" anchor="t" bIns="113100" lIns="113100" spcFirstLastPara="1" rIns="113100" wrap="square" tIns="1131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05" name="Google Shape;105;p6"/>
          <p:cNvSpPr txBox="1"/>
          <p:nvPr/>
        </p:nvSpPr>
        <p:spPr>
          <a:xfrm>
            <a:off x="1270700" y="402375"/>
            <a:ext cx="7052400" cy="109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700"/>
              <a:buFont typeface="Times New Roman"/>
              <a:buNone/>
            </a:pPr>
            <a:r>
              <a:rPr i="1" lang="en" sz="4500">
                <a:latin typeface="Merriweather"/>
                <a:ea typeface="Merriweather"/>
                <a:cs typeface="Merriweather"/>
                <a:sym typeface="Merriweather"/>
              </a:rPr>
              <a:t>Data Table </a:t>
            </a:r>
            <a:endParaRPr i="1" sz="4500">
              <a:latin typeface="Merriweather"/>
              <a:ea typeface="Merriweather"/>
              <a:cs typeface="Merriweather"/>
              <a:sym typeface="Merriweather"/>
            </a:endParaRPr>
          </a:p>
          <a:p>
            <a:pPr indent="0" lvl="0" marL="0" rtl="0" algn="l">
              <a:spcBef>
                <a:spcPts val="0"/>
              </a:spcBef>
              <a:spcAft>
                <a:spcPts val="0"/>
              </a:spcAft>
              <a:buNone/>
            </a:pPr>
            <a:r>
              <a:t/>
            </a:r>
            <a:endParaRPr/>
          </a:p>
        </p:txBody>
      </p:sp>
      <p:pic>
        <p:nvPicPr>
          <p:cNvPr id="106" name="Google Shape;106;p6"/>
          <p:cNvPicPr preferRelativeResize="0"/>
          <p:nvPr/>
        </p:nvPicPr>
        <p:blipFill rotWithShape="1">
          <a:blip r:embed="rId3">
            <a:alphaModFix/>
          </a:blip>
          <a:srcRect b="25209" l="3885" r="50409" t="38180"/>
          <a:stretch/>
        </p:blipFill>
        <p:spPr>
          <a:xfrm>
            <a:off x="823100" y="2156201"/>
            <a:ext cx="8412200" cy="378845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7"/>
          <p:cNvSpPr txBox="1"/>
          <p:nvPr>
            <p:ph idx="1" type="body"/>
          </p:nvPr>
        </p:nvSpPr>
        <p:spPr>
          <a:xfrm>
            <a:off x="777150" y="2062288"/>
            <a:ext cx="2741100" cy="4629300"/>
          </a:xfrm>
          <a:prstGeom prst="rect">
            <a:avLst/>
          </a:prstGeom>
          <a:noFill/>
          <a:ln>
            <a:noFill/>
          </a:ln>
        </p:spPr>
        <p:txBody>
          <a:bodyPr anchorCtr="0" anchor="t" bIns="113100" lIns="113100" spcFirstLastPara="1" rIns="113100" wrap="square" tIns="113100">
            <a:noAutofit/>
          </a:bodyPr>
          <a:lstStyle/>
          <a:p>
            <a:pPr indent="0" lvl="0" marL="0" rtl="0" algn="l">
              <a:lnSpc>
                <a:spcPct val="100000"/>
              </a:lnSpc>
              <a:spcBef>
                <a:spcPts val="0"/>
              </a:spcBef>
              <a:spcAft>
                <a:spcPts val="0"/>
              </a:spcAft>
              <a:buClr>
                <a:srgbClr val="000000"/>
              </a:buClr>
              <a:buSzPts val="3700"/>
              <a:buFont typeface="Arial"/>
              <a:buNone/>
            </a:pPr>
            <a:r>
              <a:rPr lang="en"/>
              <a:t>   </a:t>
            </a:r>
            <a:endParaRPr/>
          </a:p>
        </p:txBody>
      </p:sp>
      <p:sp>
        <p:nvSpPr>
          <p:cNvPr id="112" name="Google Shape;112;p7"/>
          <p:cNvSpPr txBox="1"/>
          <p:nvPr/>
        </p:nvSpPr>
        <p:spPr>
          <a:xfrm>
            <a:off x="418742" y="383520"/>
            <a:ext cx="4631100" cy="767100"/>
          </a:xfrm>
          <a:prstGeom prst="rect">
            <a:avLst/>
          </a:prstGeom>
          <a:noFill/>
          <a:ln>
            <a:noFill/>
          </a:ln>
        </p:spPr>
        <p:txBody>
          <a:bodyPr anchorCtr="0" anchor="t" bIns="113100" lIns="113100" spcFirstLastPara="1" rIns="113100" wrap="square" tIns="113100">
            <a:sp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chemeClr val="lt1"/>
                </a:solidFill>
                <a:latin typeface="Times New Roman"/>
                <a:ea typeface="Times New Roman"/>
                <a:cs typeface="Times New Roman"/>
                <a:sym typeface="Times New Roman"/>
              </a:rPr>
              <a:t>Graph</a:t>
            </a:r>
            <a:r>
              <a:rPr b="0" i="0" lang="en" sz="3500" u="none" cap="none" strike="noStrike">
                <a:solidFill>
                  <a:srgbClr val="000000"/>
                </a:solidFill>
                <a:latin typeface="Times New Roman"/>
                <a:ea typeface="Times New Roman"/>
                <a:cs typeface="Times New Roman"/>
                <a:sym typeface="Times New Roman"/>
              </a:rPr>
              <a:t> </a:t>
            </a:r>
            <a:endParaRPr b="0" i="0" sz="3500" u="none" cap="none" strike="noStrike">
              <a:solidFill>
                <a:srgbClr val="000000"/>
              </a:solidFill>
              <a:latin typeface="Times New Roman"/>
              <a:ea typeface="Times New Roman"/>
              <a:cs typeface="Times New Roman"/>
              <a:sym typeface="Times New Roman"/>
            </a:endParaRPr>
          </a:p>
        </p:txBody>
      </p:sp>
      <p:pic>
        <p:nvPicPr>
          <p:cNvPr id="113" name="Google Shape;113;p7"/>
          <p:cNvPicPr preferRelativeResize="0"/>
          <p:nvPr/>
        </p:nvPicPr>
        <p:blipFill>
          <a:blip r:embed="rId3">
            <a:alphaModFix/>
          </a:blip>
          <a:stretch>
            <a:fillRect/>
          </a:stretch>
        </p:blipFill>
        <p:spPr>
          <a:xfrm>
            <a:off x="4807150" y="1577850"/>
            <a:ext cx="4911326" cy="3794575"/>
          </a:xfrm>
          <a:prstGeom prst="rect">
            <a:avLst/>
          </a:prstGeom>
          <a:noFill/>
          <a:ln>
            <a:noFill/>
          </a:ln>
        </p:spPr>
      </p:pic>
      <p:pic>
        <p:nvPicPr>
          <p:cNvPr id="114" name="Google Shape;114;p7"/>
          <p:cNvPicPr preferRelativeResize="0"/>
          <p:nvPr/>
        </p:nvPicPr>
        <p:blipFill>
          <a:blip r:embed="rId4">
            <a:alphaModFix/>
          </a:blip>
          <a:stretch>
            <a:fillRect/>
          </a:stretch>
        </p:blipFill>
        <p:spPr>
          <a:xfrm>
            <a:off x="301875" y="1779242"/>
            <a:ext cx="4388400" cy="3391784"/>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8"/>
          <p:cNvSpPr txBox="1"/>
          <p:nvPr>
            <p:ph type="title"/>
          </p:nvPr>
        </p:nvSpPr>
        <p:spPr>
          <a:xfrm>
            <a:off x="414424" y="566527"/>
            <a:ext cx="7464300" cy="664800"/>
          </a:xfrm>
          <a:prstGeom prst="rect">
            <a:avLst/>
          </a:prstGeom>
          <a:noFill/>
          <a:ln>
            <a:noFill/>
          </a:ln>
        </p:spPr>
        <p:txBody>
          <a:bodyPr anchorCtr="0" anchor="b" bIns="113100" lIns="113100" spcFirstLastPara="1" rIns="113100" wrap="square" tIns="113100">
            <a:noAutofit/>
          </a:bodyPr>
          <a:lstStyle/>
          <a:p>
            <a:pPr indent="0" lvl="0" marL="0" rtl="0" algn="l">
              <a:lnSpc>
                <a:spcPct val="100000"/>
              </a:lnSpc>
              <a:spcBef>
                <a:spcPts val="0"/>
              </a:spcBef>
              <a:spcAft>
                <a:spcPts val="0"/>
              </a:spcAft>
              <a:buSzPts val="4500"/>
              <a:buFont typeface="Times New Roman"/>
              <a:buNone/>
            </a:pPr>
            <a:r>
              <a:rPr i="1" lang="en" sz="3000">
                <a:solidFill>
                  <a:schemeClr val="lt1"/>
                </a:solidFill>
                <a:latin typeface="Times New Roman"/>
                <a:ea typeface="Times New Roman"/>
                <a:cs typeface="Times New Roman"/>
                <a:sym typeface="Times New Roman"/>
              </a:rPr>
              <a:t>Data Analysis / Conclusion</a:t>
            </a:r>
            <a:endParaRPr i="1" sz="3000">
              <a:solidFill>
                <a:schemeClr val="lt1"/>
              </a:solidFill>
              <a:latin typeface="Times New Roman"/>
              <a:ea typeface="Times New Roman"/>
              <a:cs typeface="Times New Roman"/>
              <a:sym typeface="Times New Roman"/>
            </a:endParaRPr>
          </a:p>
        </p:txBody>
      </p:sp>
      <p:sp>
        <p:nvSpPr>
          <p:cNvPr id="120" name="Google Shape;120;p8"/>
          <p:cNvSpPr txBox="1"/>
          <p:nvPr>
            <p:ph idx="1" type="body"/>
          </p:nvPr>
        </p:nvSpPr>
        <p:spPr>
          <a:xfrm>
            <a:off x="546975" y="1231314"/>
            <a:ext cx="8420100" cy="4629300"/>
          </a:xfrm>
          <a:prstGeom prst="rect">
            <a:avLst/>
          </a:prstGeom>
          <a:noFill/>
          <a:ln>
            <a:noFill/>
          </a:ln>
        </p:spPr>
        <p:txBody>
          <a:bodyPr anchorCtr="0" anchor="t" bIns="113100" lIns="113100" spcFirstLastPara="1" rIns="113100" wrap="square" tIns="113100">
            <a:noAutofit/>
          </a:bodyPr>
          <a:lstStyle/>
          <a:p>
            <a:pPr indent="0" lvl="0" marL="0" rtl="0" algn="l">
              <a:lnSpc>
                <a:spcPct val="100000"/>
              </a:lnSpc>
              <a:spcBef>
                <a:spcPts val="0"/>
              </a:spcBef>
              <a:spcAft>
                <a:spcPts val="0"/>
              </a:spcAft>
              <a:buClr>
                <a:schemeClr val="dk1"/>
              </a:buClr>
              <a:buSzPts val="2200"/>
              <a:buFont typeface="Times New Roman"/>
              <a:buNone/>
            </a:pPr>
            <a:r>
              <a:rPr lang="en" sz="2500">
                <a:solidFill>
                  <a:schemeClr val="lt1"/>
                </a:solidFill>
                <a:latin typeface="Times New Roman"/>
                <a:ea typeface="Times New Roman"/>
                <a:cs typeface="Times New Roman"/>
                <a:sym typeface="Times New Roman"/>
              </a:rPr>
              <a:t>The data we collected partially supports our prediction. We thought that the roots would shrivel up and rot in the 0.8 g salt concentration, it would not grow as big or as fast as it would in the 0.4 g salt concentration, and it will grow pretty well in the .1 g salt concentration. We think that the control with no salt will grow the best. As shown in our graph, by the end of the experiment the control plants average height was 24 cm, the .1 g concentration plants average was not far behind at a height of 21.5 cm, the .4 g concentration plants average height was 19.3 cm, and the .8 g concentration plants average height was 12.7 cm. Due to overwatering and lack of sunlight, the plants shriveled up. The .8 g plants were healthy up until the overwatering but were growing slower than the rest of the plants. The salt concentrations we used are close to that of brackish water.</a:t>
            </a:r>
            <a:endParaRPr sz="25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