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066800" y="228600"/>
            <a:ext cx="13716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 &amp; Ideas</a:t>
            </a: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228600" y="228600"/>
            <a:ext cx="2590800" cy="63246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Can Plants grow without water?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Can plants grow in the dark?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Why do plants grow in rocks and split the rock?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Can plants grow in different environments? 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Can plant grow in different types of liquid besides water?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3009900" y="1775988"/>
            <a:ext cx="5867400" cy="24678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When it rains affects the growth and germination of the plant 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  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2971800" y="4343400"/>
            <a:ext cx="5867400" cy="22098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US" sz="1800">
                <a:solidFill>
                  <a:schemeClr val="dk1"/>
                </a:solidFill>
              </a:rPr>
              <a:t>How do plants grow in rocks</a:t>
            </a:r>
            <a:endParaRPr sz="180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US" sz="1800">
                <a:solidFill>
                  <a:schemeClr val="dk1"/>
                </a:solidFill>
              </a:rPr>
              <a:t>How do plants grow over winter from a farmer to get like strawberries during the winter and how does it stay fresh to sell in the market over winter</a:t>
            </a:r>
            <a:endParaRPr sz="180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US" sz="1800">
                <a:solidFill>
                  <a:schemeClr val="dk1"/>
                </a:solidFill>
              </a:rPr>
              <a:t>Plants growing without necessities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-US" sz="1800">
                <a:solidFill>
                  <a:schemeClr val="dk1"/>
                </a:solidFill>
              </a:rPr>
              <a:t>Does different liquids affects the growth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8" name="Shape 88"/>
          <p:cNvSpPr txBox="1"/>
          <p:nvPr/>
        </p:nvSpPr>
        <p:spPr>
          <a:xfrm rot="-356" flipH="1">
            <a:off x="3047989" y="1272325"/>
            <a:ext cx="57912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we think this biological process works in different situations:</a:t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2971800" y="4343400"/>
            <a:ext cx="571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Things That Don’t Make Sense</a:t>
            </a: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2971800" y="152400"/>
            <a:ext cx="5943600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R A I N S T O R M I N G   P A G E</a:t>
            </a:r>
            <a:endParaRPr/>
          </a:p>
        </p:txBody>
      </p:sp>
      <p:pic>
        <p:nvPicPr>
          <p:cNvPr id="91" name="Shape 91" descr="C:\Users\Sandy\AppData\Local\Microsoft\Windows\Temporary Internet Files\Content.IE5\YPQJNP3T\MPj032120900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04800"/>
            <a:ext cx="706437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2971800" y="533400"/>
            <a:ext cx="5715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plan to study the following biological process (e.g., growth, germination, photosynthesis, cellular respiration)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990600" y="381000"/>
            <a:ext cx="1752600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Question</a:t>
            </a: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228600" y="381000"/>
            <a:ext cx="2590800" cy="2286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Can Plants growth with different liquids?</a:t>
            </a: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2971800" y="381000"/>
            <a:ext cx="5867400" cy="2286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Water makes plants grow so why can't Other Every day LiquIds grow plants</a:t>
            </a: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Shape 100" descr="C:\Users\Sandy\AppData\Local\Microsoft\Windows\Temporary Internet Files\Content.IE5\SPM3Q0FN\MPj043736900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457200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2971800" y="381000"/>
            <a:ext cx="5715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we observe (or remember) from everyday life that made us come up with this question?</a:t>
            </a: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2971800" y="2819400"/>
            <a:ext cx="5867400" cy="37338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It fits in because water helps to grow plant and we want to test if different liquids change the final product of the plant. </a:t>
            </a: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2971800" y="2819400"/>
            <a:ext cx="5715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question fit into how we think this biological process works?</a:t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228600" y="2819400"/>
            <a:ext cx="2514600" cy="95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end of our investigation, what will we be able to explain about the biological process we are studying?</a:t>
            </a:r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228600" y="2819400"/>
            <a:ext cx="2590800" cy="37338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We will be able to explain the process of testing how different liquids affect how plants grow.</a:t>
            </a: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2590800" y="0"/>
            <a:ext cx="4332287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 O U T   O U R   R E S E A R C H   Q U E S T I O 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990600" y="381000"/>
            <a:ext cx="1752600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Question</a:t>
            </a: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228600" y="381000"/>
            <a:ext cx="2590800" cy="2286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Can Plants grow with different liquids?</a:t>
            </a: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2971800" y="381000"/>
            <a:ext cx="5867400" cy="22860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They will taste like the liquid if you try the plant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They won’t grow as big as it would if it grew with water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They will die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They will turn out differently than it would originally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2971800" y="381000"/>
            <a:ext cx="5715000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Prediction(s)</a:t>
            </a: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2971800" y="2819400"/>
            <a:ext cx="5867400" cy="37338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They fit our ideas because we think that if water can grow plants flavored drinks have water in so why can't they grow plants</a:t>
            </a: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2971800" y="2819400"/>
            <a:ext cx="5715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where your prediction fits into your ideas about how the biological process works, i.e., how does it relate to your working model?</a:t>
            </a: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228600" y="2819400"/>
            <a:ext cx="2514600" cy="95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conditions, plants, treatments, or other variables  will you be manipulating in your experiment?</a:t>
            </a: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228600" y="2819400"/>
            <a:ext cx="2590800" cy="37338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Strawberry mango juice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3048000" y="0"/>
            <a:ext cx="3033712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X P E R I M E N T A L   D E S I G N</a:t>
            </a:r>
            <a:endParaRPr/>
          </a:p>
        </p:txBody>
      </p:sp>
      <p:pic>
        <p:nvPicPr>
          <p:cNvPr id="120" name="Shape 120" descr="C:\Users\Sandy\AppData\Local\Microsoft\Windows\Temporary Internet Files\Content.IE5\YPQJNP3T\MPj040062400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457200"/>
            <a:ext cx="6096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266700" y="4985650"/>
            <a:ext cx="25146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you keep the same throughout your experiment?</a:t>
            </a:r>
            <a:endParaRPr sz="14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keep the same liquid throughout the experiment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228600" y="304800"/>
            <a:ext cx="2590800" cy="2362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2971800" y="457200"/>
            <a:ext cx="5867400" cy="12954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2971800" y="3276600"/>
            <a:ext cx="5867400" cy="32766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971800" y="457200"/>
            <a:ext cx="5715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we investigate this question?</a:t>
            </a: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2971800" y="3276600"/>
            <a:ext cx="5715000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the data tell us?</a:t>
            </a: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2971800" y="4419600"/>
            <a:ext cx="5715000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the data  connect with the biological process we are studying?</a:t>
            </a: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228600" y="2819400"/>
            <a:ext cx="251460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from class or other teams’ experiments that are or are not consistent with our data</a:t>
            </a: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228600" y="2819400"/>
            <a:ext cx="2590800" cy="37338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Shape 134" descr="C:\Users\Sandy\AppData\Local\Microsoft\Windows\Temporary Internet Files\Content.IE5\1GMGXVGN\MPj043893300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100" y="365125"/>
            <a:ext cx="838200" cy="1255712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1066800" y="304800"/>
            <a:ext cx="12954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question</a:t>
            </a: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2971800" y="1828800"/>
            <a:ext cx="5867400" cy="12954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2971800" y="1828800"/>
            <a:ext cx="5715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we eliminate the possibility that somone might say, “How do we know that your experiment worked from a technical point of view?”</a:t>
            </a: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2971800" y="76200"/>
            <a:ext cx="3797300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A K I N G   S E N S E   O F   T H E   D A T 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Macintosh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Jodi Creasap Gee</cp:lastModifiedBy>
  <cp:revision>1</cp:revision>
  <dcterms:modified xsi:type="dcterms:W3CDTF">2018-03-19T20:01:09Z</dcterms:modified>
</cp:coreProperties>
</file>