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Lst>
  <p:sldSz cy="5143500" cx="9144000"/>
  <p:notesSz cx="6858000" cy="9144000"/>
  <p:embeddedFontLst>
    <p:embeddedFont>
      <p:font typeface="Proxima Nova"/>
      <p:regular r:id="rId12"/>
      <p:bold r:id="rId13"/>
      <p:italic r:id="rId14"/>
      <p:boldItalic r:id="rId15"/>
    </p:embeddedFont>
    <p:embeddedFont>
      <p:font typeface="Alfa Slab One"/>
      <p:regular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ProximaNova-bold.fntdata"/><Relationship Id="rId12" Type="http://schemas.openxmlformats.org/officeDocument/2006/relationships/font" Target="fonts/ProximaNova-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ProximaNova-boldItalic.fntdata"/><Relationship Id="rId14" Type="http://schemas.openxmlformats.org/officeDocument/2006/relationships/font" Target="fonts/ProximaNova-italic.fntdata"/><Relationship Id="rId16" Type="http://schemas.openxmlformats.org/officeDocument/2006/relationships/font" Target="fonts/AlfaSlabOne-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cxnSp>
        <p:nvCxnSpPr>
          <p:cNvPr id="10" name="Shape 10"/>
          <p:cNvCxnSpPr/>
          <p:nvPr/>
        </p:nvCxnSpPr>
        <p:spPr>
          <a:xfrm>
            <a:off x="4278300" y="2751162"/>
            <a:ext cx="587400" cy="0"/>
          </a:xfrm>
          <a:prstGeom prst="straightConnector1">
            <a:avLst/>
          </a:prstGeom>
          <a:noFill/>
          <a:ln cap="flat" cmpd="sng" w="76200">
            <a:solidFill>
              <a:schemeClr val="dk1"/>
            </a:solidFill>
            <a:prstDash val="solid"/>
            <a:round/>
            <a:headEnd len="med" w="med" type="none"/>
            <a:tailEnd len="med" w="med" type="none"/>
          </a:ln>
        </p:spPr>
      </p:cxnSp>
      <p:sp>
        <p:nvSpPr>
          <p:cNvPr id="11" name="Shape 11"/>
          <p:cNvSpPr txBox="1"/>
          <p:nvPr>
            <p:ph type="ctrTitle"/>
          </p:nvPr>
        </p:nvSpPr>
        <p:spPr>
          <a:xfrm>
            <a:off x="311700" y="595975"/>
            <a:ext cx="8520600" cy="19578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12" name="Shape 12"/>
          <p:cNvSpPr txBox="1"/>
          <p:nvPr>
            <p:ph idx="1" type="subTitle"/>
          </p:nvPr>
        </p:nvSpPr>
        <p:spPr>
          <a:xfrm>
            <a:off x="311700" y="3165823"/>
            <a:ext cx="8520600" cy="733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167925"/>
            <a:ext cx="8520600" cy="1980000"/>
          </a:xfrm>
          <a:prstGeom prst="rect">
            <a:avLst/>
          </a:prstGeom>
        </p:spPr>
        <p:txBody>
          <a:bodyPr anchorCtr="0" anchor="ctr" bIns="91425" lIns="91425" rIns="91425" tIns="91425"/>
          <a:lstStyle>
            <a:lvl1pPr lvl="0" algn="ctr">
              <a:spcBef>
                <a:spcPts val="0"/>
              </a:spcBef>
              <a:buClr>
                <a:schemeClr val="dk1"/>
              </a:buClr>
              <a:buSzPct val="100000"/>
              <a:defRPr sz="11000">
                <a:solidFill>
                  <a:schemeClr val="dk1"/>
                </a:solidFill>
              </a:defRPr>
            </a:lvl1pPr>
            <a:lvl2pPr lvl="1" algn="ctr">
              <a:spcBef>
                <a:spcPts val="0"/>
              </a:spcBef>
              <a:buClr>
                <a:schemeClr val="dk1"/>
              </a:buClr>
              <a:buSzPct val="100000"/>
              <a:defRPr sz="11000">
                <a:solidFill>
                  <a:schemeClr val="dk1"/>
                </a:solidFill>
              </a:defRPr>
            </a:lvl2pPr>
            <a:lvl3pPr lvl="2" algn="ctr">
              <a:spcBef>
                <a:spcPts val="0"/>
              </a:spcBef>
              <a:buClr>
                <a:schemeClr val="dk1"/>
              </a:buClr>
              <a:buSzPct val="100000"/>
              <a:defRPr sz="11000">
                <a:solidFill>
                  <a:schemeClr val="dk1"/>
                </a:solidFill>
              </a:defRPr>
            </a:lvl3pPr>
            <a:lvl4pPr lvl="3" algn="ctr">
              <a:spcBef>
                <a:spcPts val="0"/>
              </a:spcBef>
              <a:buClr>
                <a:schemeClr val="dk1"/>
              </a:buClr>
              <a:buSzPct val="100000"/>
              <a:defRPr sz="11000">
                <a:solidFill>
                  <a:schemeClr val="dk1"/>
                </a:solidFill>
              </a:defRPr>
            </a:lvl4pPr>
            <a:lvl5pPr lvl="4" algn="ctr">
              <a:spcBef>
                <a:spcPts val="0"/>
              </a:spcBef>
              <a:buClr>
                <a:schemeClr val="dk1"/>
              </a:buClr>
              <a:buSzPct val="100000"/>
              <a:defRPr sz="11000">
                <a:solidFill>
                  <a:schemeClr val="dk1"/>
                </a:solidFill>
              </a:defRPr>
            </a:lvl5pPr>
            <a:lvl6pPr lvl="5" algn="ctr">
              <a:spcBef>
                <a:spcPts val="0"/>
              </a:spcBef>
              <a:buClr>
                <a:schemeClr val="dk1"/>
              </a:buClr>
              <a:buSzPct val="100000"/>
              <a:defRPr sz="11000">
                <a:solidFill>
                  <a:schemeClr val="dk1"/>
                </a:solidFill>
              </a:defRPr>
            </a:lvl6pPr>
            <a:lvl7pPr lvl="6" algn="ctr">
              <a:spcBef>
                <a:spcPts val="0"/>
              </a:spcBef>
              <a:buClr>
                <a:schemeClr val="dk1"/>
              </a:buClr>
              <a:buSzPct val="100000"/>
              <a:defRPr sz="11000">
                <a:solidFill>
                  <a:schemeClr val="dk1"/>
                </a:solidFill>
              </a:defRPr>
            </a:lvl7pPr>
            <a:lvl8pPr lvl="7" algn="ctr">
              <a:spcBef>
                <a:spcPts val="0"/>
              </a:spcBef>
              <a:buClr>
                <a:schemeClr val="dk1"/>
              </a:buClr>
              <a:buSzPct val="100000"/>
              <a:defRPr sz="11000">
                <a:solidFill>
                  <a:schemeClr val="dk1"/>
                </a:solidFill>
              </a:defRPr>
            </a:lvl8pPr>
            <a:lvl9pPr lvl="8" algn="ctr">
              <a:spcBef>
                <a:spcPts val="0"/>
              </a:spcBef>
              <a:buClr>
                <a:schemeClr val="dk1"/>
              </a:buClr>
              <a:buSzPct val="100000"/>
              <a:defRPr sz="11000">
                <a:solidFill>
                  <a:schemeClr val="dk1"/>
                </a:solidFill>
              </a:defRPr>
            </a:lvl9pPr>
          </a:lstStyle>
          <a:p/>
        </p:txBody>
      </p:sp>
      <p:sp>
        <p:nvSpPr>
          <p:cNvPr id="48" name="Shape 48"/>
          <p:cNvSpPr txBox="1"/>
          <p:nvPr>
            <p:ph idx="1" type="body"/>
          </p:nvPr>
        </p:nvSpPr>
        <p:spPr>
          <a:xfrm>
            <a:off x="311700" y="3224250"/>
            <a:ext cx="85206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311700" y="2480550"/>
            <a:ext cx="8114400" cy="2445900"/>
          </a:xfrm>
          <a:prstGeom prst="rect">
            <a:avLst/>
          </a:prstGeom>
        </p:spPr>
        <p:txBody>
          <a:bodyPr anchorCtr="0" anchor="b" bIns="91425" lIns="91425" rIns="91425" tIns="91425"/>
          <a:lstStyle>
            <a:lvl1pPr lvl="0">
              <a:spcBef>
                <a:spcPts val="0"/>
              </a:spcBef>
              <a:buClr>
                <a:schemeClr val="lt1"/>
              </a:buClr>
              <a:buSzPct val="100000"/>
              <a:defRPr sz="6800">
                <a:solidFill>
                  <a:schemeClr val="lt1"/>
                </a:solidFill>
              </a:defRPr>
            </a:lvl1pPr>
            <a:lvl2pPr lvl="1">
              <a:spcBef>
                <a:spcPts val="0"/>
              </a:spcBef>
              <a:buClr>
                <a:schemeClr val="lt1"/>
              </a:buClr>
              <a:buSzPct val="100000"/>
              <a:defRPr sz="6800">
                <a:solidFill>
                  <a:schemeClr val="lt1"/>
                </a:solidFill>
              </a:defRPr>
            </a:lvl2pPr>
            <a:lvl3pPr lvl="2">
              <a:spcBef>
                <a:spcPts val="0"/>
              </a:spcBef>
              <a:buClr>
                <a:schemeClr val="lt1"/>
              </a:buClr>
              <a:buSzPct val="100000"/>
              <a:defRPr sz="6800">
                <a:solidFill>
                  <a:schemeClr val="lt1"/>
                </a:solidFill>
              </a:defRPr>
            </a:lvl3pPr>
            <a:lvl4pPr lvl="3">
              <a:spcBef>
                <a:spcPts val="0"/>
              </a:spcBef>
              <a:buClr>
                <a:schemeClr val="lt1"/>
              </a:buClr>
              <a:buSzPct val="100000"/>
              <a:defRPr sz="6800">
                <a:solidFill>
                  <a:schemeClr val="lt1"/>
                </a:solidFill>
              </a:defRPr>
            </a:lvl4pPr>
            <a:lvl5pPr lvl="4">
              <a:spcBef>
                <a:spcPts val="0"/>
              </a:spcBef>
              <a:buClr>
                <a:schemeClr val="lt1"/>
              </a:buClr>
              <a:buSzPct val="100000"/>
              <a:defRPr sz="6800">
                <a:solidFill>
                  <a:schemeClr val="lt1"/>
                </a:solidFill>
              </a:defRPr>
            </a:lvl5pPr>
            <a:lvl6pPr lvl="5">
              <a:spcBef>
                <a:spcPts val="0"/>
              </a:spcBef>
              <a:buClr>
                <a:schemeClr val="lt1"/>
              </a:buClr>
              <a:buSzPct val="100000"/>
              <a:defRPr sz="6800">
                <a:solidFill>
                  <a:schemeClr val="lt1"/>
                </a:solidFill>
              </a:defRPr>
            </a:lvl6pPr>
            <a:lvl7pPr lvl="6">
              <a:spcBef>
                <a:spcPts val="0"/>
              </a:spcBef>
              <a:buClr>
                <a:schemeClr val="lt1"/>
              </a:buClr>
              <a:buSzPct val="100000"/>
              <a:defRPr sz="6800">
                <a:solidFill>
                  <a:schemeClr val="lt1"/>
                </a:solidFill>
              </a:defRPr>
            </a:lvl7pPr>
            <a:lvl8pPr lvl="7">
              <a:spcBef>
                <a:spcPts val="0"/>
              </a:spcBef>
              <a:buClr>
                <a:schemeClr val="lt1"/>
              </a:buClr>
              <a:buSzPct val="100000"/>
              <a:defRPr sz="6800">
                <a:solidFill>
                  <a:schemeClr val="lt1"/>
                </a:solidFill>
              </a:defRPr>
            </a:lvl8pPr>
            <a:lvl9pPr lvl="8">
              <a:spcBef>
                <a:spcPts val="0"/>
              </a:spcBef>
              <a:buClr>
                <a:schemeClr val="lt1"/>
              </a:buClr>
              <a:buSzPct val="100000"/>
              <a:defRPr sz="6800">
                <a:solidFill>
                  <a:schemeClr val="lt1"/>
                </a:solidFill>
              </a:defRPr>
            </a:lvl9pPr>
          </a:lstStyle>
          <a:p/>
        </p:txBody>
      </p:sp>
      <p:sp>
        <p:nvSpPr>
          <p:cNvPr id="16" name="Shape 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6318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1" name="Shape 31"/>
          <p:cNvSpPr txBox="1"/>
          <p:nvPr>
            <p:ph idx="1" type="body"/>
          </p:nvPr>
        </p:nvSpPr>
        <p:spPr>
          <a:xfrm>
            <a:off x="311700" y="1490875"/>
            <a:ext cx="2808000" cy="30780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3"/>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838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35" name="Shape 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100"/>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39" name="Shape 39"/>
          <p:cNvSpPr txBox="1"/>
          <p:nvPr>
            <p:ph type="title"/>
          </p:nvPr>
        </p:nvSpPr>
        <p:spPr>
          <a:xfrm>
            <a:off x="265500" y="1375599"/>
            <a:ext cx="4045200" cy="1551900"/>
          </a:xfrm>
          <a:prstGeom prst="rect">
            <a:avLst/>
          </a:prstGeom>
        </p:spPr>
        <p:txBody>
          <a:bodyPr anchorCtr="0" anchor="b" bIns="91425" lIns="91425" rIns="91425"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40" name="Shape 40"/>
          <p:cNvSpPr txBox="1"/>
          <p:nvPr>
            <p:ph idx="1" type="subTitle"/>
          </p:nvPr>
        </p:nvSpPr>
        <p:spPr>
          <a:xfrm>
            <a:off x="265500" y="2981125"/>
            <a:ext cx="4045200" cy="1345499"/>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2" name="Shape 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3725"/>
            <a:ext cx="5998800" cy="598800"/>
          </a:xfrm>
          <a:prstGeom prst="rect">
            <a:avLst/>
          </a:prstGeom>
        </p:spPr>
        <p:txBody>
          <a:bodyPr anchorCtr="0" anchor="ctr" bIns="91425" lIns="91425" rIns="91425" tIns="91425"/>
          <a:lstStyle>
            <a:lvl1pPr lvl="0">
              <a:lnSpc>
                <a:spcPct val="100000"/>
              </a:lnSpc>
              <a:spcBef>
                <a:spcPts val="0"/>
              </a:spcBef>
              <a:spcAft>
                <a:spcPts val="0"/>
              </a:spcAft>
              <a:buClr>
                <a:schemeClr val="accent3"/>
              </a:buClr>
              <a:buFont typeface="Alfa Slab One"/>
              <a:buNone/>
              <a:defRPr>
                <a:solidFill>
                  <a:schemeClr val="accent3"/>
                </a:solidFill>
                <a:latin typeface="Alfa Slab One"/>
                <a:ea typeface="Alfa Slab One"/>
                <a:cs typeface="Alfa Slab One"/>
                <a:sym typeface="Alfa Slab One"/>
              </a:defRPr>
            </a:lvl1pPr>
          </a:lstStyle>
          <a:p/>
        </p:txBody>
      </p:sp>
      <p:sp>
        <p:nvSpPr>
          <p:cNvPr id="45" name="Shape 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1pPr>
            <a:lvl2pPr lvl="1">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2pPr>
            <a:lvl3pPr lvl="2">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3pPr>
            <a:lvl4pPr lvl="3">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4pPr>
            <a:lvl5pPr lvl="4">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5pPr>
            <a:lvl6pPr lvl="5">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6pPr>
            <a:lvl7pPr lvl="6">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7pPr>
            <a:lvl8pPr lvl="7">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8pPr>
            <a:lvl9pPr lvl="8">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Proxima Nova"/>
              <a:defRPr sz="1800">
                <a:solidFill>
                  <a:schemeClr val="dk2"/>
                </a:solidFill>
                <a:latin typeface="Proxima Nova"/>
                <a:ea typeface="Proxima Nova"/>
                <a:cs typeface="Proxima Nova"/>
                <a:sym typeface="Proxima Nova"/>
              </a:defRPr>
            </a:lvl1pPr>
            <a:lvl2pPr lvl="1">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2pPr>
            <a:lvl3pPr lvl="2">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3pPr>
            <a:lvl4pPr lvl="3">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4pPr>
            <a:lvl5pPr lvl="4">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5pPr>
            <a:lvl6pPr lvl="5">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6pPr>
            <a:lvl7pPr lvl="6">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7pPr>
            <a:lvl8pPr lvl="7">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8pPr>
            <a:lvl9pPr lvl="8">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plantingscience.org/projects/nebuzzell15/feed"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55" name="Shape 55"/>
        <p:cNvGrpSpPr/>
        <p:nvPr/>
      </p:nvGrpSpPr>
      <p:grpSpPr>
        <a:xfrm>
          <a:off x="0" y="0"/>
          <a:ext cx="0" cy="0"/>
          <a:chOff x="0" y="0"/>
          <a:chExt cx="0" cy="0"/>
        </a:xfrm>
      </p:grpSpPr>
      <p:sp>
        <p:nvSpPr>
          <p:cNvPr id="56" name="Shape 56"/>
          <p:cNvSpPr txBox="1"/>
          <p:nvPr>
            <p:ph type="ctrTitle"/>
          </p:nvPr>
        </p:nvSpPr>
        <p:spPr>
          <a:xfrm>
            <a:off x="382150" y="314025"/>
            <a:ext cx="8520600" cy="1957800"/>
          </a:xfrm>
          <a:prstGeom prst="rect">
            <a:avLst/>
          </a:prstGeom>
        </p:spPr>
        <p:txBody>
          <a:bodyPr anchorCtr="0" anchor="b" bIns="91425" lIns="91425" rIns="91425" tIns="91425">
            <a:noAutofit/>
          </a:bodyPr>
          <a:lstStyle/>
          <a:p>
            <a:pPr lvl="0">
              <a:spcBef>
                <a:spcPts val="0"/>
              </a:spcBef>
              <a:buNone/>
            </a:pPr>
            <a:r>
              <a:rPr lang="en"/>
              <a:t>The Magnificent Melons</a:t>
            </a:r>
          </a:p>
        </p:txBody>
      </p:sp>
      <p:sp>
        <p:nvSpPr>
          <p:cNvPr id="57" name="Shape 57"/>
          <p:cNvSpPr txBox="1"/>
          <p:nvPr>
            <p:ph idx="1" type="subTitle"/>
          </p:nvPr>
        </p:nvSpPr>
        <p:spPr>
          <a:xfrm>
            <a:off x="489075" y="2057998"/>
            <a:ext cx="8520600" cy="733500"/>
          </a:xfrm>
          <a:prstGeom prst="rect">
            <a:avLst/>
          </a:prstGeom>
          <a:ln cap="flat" cmpd="sng" w="9525">
            <a:solidFill>
              <a:srgbClr val="CFE2F3"/>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a:solidFill>
                  <a:srgbClr val="000000"/>
                </a:solidFill>
              </a:rPr>
              <a:t>Skylar, Ben, Sarah, </a:t>
            </a:r>
            <a:r>
              <a:rPr lang="en">
                <a:solidFill>
                  <a:srgbClr val="000000"/>
                </a:solidFill>
              </a:rPr>
              <a:t>Allison, Tayler</a:t>
            </a:r>
          </a:p>
        </p:txBody>
      </p:sp>
      <p:pic>
        <p:nvPicPr>
          <p:cNvPr descr="plants.jpg" id="58" name="Shape 58"/>
          <p:cNvPicPr preferRelativeResize="0"/>
          <p:nvPr/>
        </p:nvPicPr>
        <p:blipFill>
          <a:blip r:embed="rId3">
            <a:alphaModFix/>
          </a:blip>
          <a:stretch>
            <a:fillRect/>
          </a:stretch>
        </p:blipFill>
        <p:spPr>
          <a:xfrm rot="1">
            <a:off x="2465987" y="2684600"/>
            <a:ext cx="4352925" cy="2458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62" name="Shape 62"/>
        <p:cNvGrpSpPr/>
        <p:nvPr/>
      </p:nvGrpSpPr>
      <p:grpSpPr>
        <a:xfrm>
          <a:off x="0" y="0"/>
          <a:ext cx="0" cy="0"/>
          <a:chOff x="0" y="0"/>
          <a:chExt cx="0" cy="0"/>
        </a:xfrm>
      </p:grpSpPr>
      <p:sp>
        <p:nvSpPr>
          <p:cNvPr id="63" name="Shape 63"/>
          <p:cNvSpPr txBox="1"/>
          <p:nvPr>
            <p:ph type="title"/>
          </p:nvPr>
        </p:nvSpPr>
        <p:spPr>
          <a:xfrm>
            <a:off x="86000" y="88650"/>
            <a:ext cx="8520600" cy="572700"/>
          </a:xfrm>
          <a:prstGeom prst="rect">
            <a:avLst/>
          </a:prstGeom>
        </p:spPr>
        <p:txBody>
          <a:bodyPr anchorCtr="0" anchor="t" bIns="91425" lIns="91425" rIns="91425" tIns="91425">
            <a:noAutofit/>
          </a:bodyPr>
          <a:lstStyle/>
          <a:p>
            <a:pPr lvl="0">
              <a:spcBef>
                <a:spcPts val="0"/>
              </a:spcBef>
              <a:buNone/>
            </a:pPr>
            <a:r>
              <a:rPr lang="en"/>
              <a:t>Intro</a:t>
            </a:r>
          </a:p>
        </p:txBody>
      </p:sp>
      <p:sp>
        <p:nvSpPr>
          <p:cNvPr id="64" name="Shape 64"/>
          <p:cNvSpPr txBox="1"/>
          <p:nvPr>
            <p:ph idx="1" type="body"/>
          </p:nvPr>
        </p:nvSpPr>
        <p:spPr>
          <a:xfrm>
            <a:off x="86000" y="661350"/>
            <a:ext cx="8520600" cy="3416400"/>
          </a:xfrm>
          <a:prstGeom prst="rect">
            <a:avLst/>
          </a:prstGeom>
        </p:spPr>
        <p:txBody>
          <a:bodyPr anchorCtr="0" anchor="t" bIns="91425" lIns="91425" rIns="91425" tIns="91425">
            <a:noAutofit/>
          </a:bodyPr>
          <a:lstStyle/>
          <a:p>
            <a:pPr indent="-355600" lvl="0" marL="457200" rtl="0">
              <a:lnSpc>
                <a:spcPct val="138000"/>
              </a:lnSpc>
              <a:spcBef>
                <a:spcPts val="0"/>
              </a:spcBef>
              <a:spcAft>
                <a:spcPts val="0"/>
              </a:spcAft>
              <a:buClr>
                <a:srgbClr val="000000"/>
              </a:buClr>
              <a:buSzPct val="100000"/>
              <a:buFont typeface="Proxima Nova"/>
            </a:pPr>
            <a:r>
              <a:rPr lang="en" sz="2000">
                <a:solidFill>
                  <a:srgbClr val="000000"/>
                </a:solidFill>
              </a:rPr>
              <a:t>This experiment could be helpful to farmers because it will simplify the process instead of having to go through the process of grafting the plants</a:t>
            </a:r>
          </a:p>
          <a:p>
            <a:pPr indent="-355600" lvl="0" marL="457200" rtl="0">
              <a:lnSpc>
                <a:spcPct val="138000"/>
              </a:lnSpc>
              <a:spcBef>
                <a:spcPts val="0"/>
              </a:spcBef>
              <a:buClr>
                <a:srgbClr val="000000"/>
              </a:buClr>
              <a:buSzPct val="100000"/>
              <a:buFont typeface="Proxima Nova"/>
            </a:pPr>
            <a:r>
              <a:rPr lang="en" sz="2000">
                <a:solidFill>
                  <a:srgbClr val="000000"/>
                </a:solidFill>
              </a:rPr>
              <a:t>Germination/flooding/drought is important for agriculture because it helps the plants to grow and survive though different temperatures</a:t>
            </a:r>
          </a:p>
        </p:txBody>
      </p:sp>
      <p:pic>
        <p:nvPicPr>
          <p:cNvPr id="65" name="Shape 65"/>
          <p:cNvPicPr preferRelativeResize="0"/>
          <p:nvPr/>
        </p:nvPicPr>
        <p:blipFill>
          <a:blip r:embed="rId3">
            <a:alphaModFix/>
          </a:blip>
          <a:stretch>
            <a:fillRect/>
          </a:stretch>
        </p:blipFill>
        <p:spPr>
          <a:xfrm>
            <a:off x="2209450" y="2779625"/>
            <a:ext cx="4240727" cy="2363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69" name="Shape 69"/>
        <p:cNvGrpSpPr/>
        <p:nvPr/>
      </p:nvGrpSpPr>
      <p:grpSpPr>
        <a:xfrm>
          <a:off x="0" y="0"/>
          <a:ext cx="0" cy="0"/>
          <a:chOff x="0" y="0"/>
          <a:chExt cx="0" cy="0"/>
        </a:xfrm>
      </p:grpSpPr>
      <p:sp>
        <p:nvSpPr>
          <p:cNvPr id="70" name="Shape 70"/>
          <p:cNvSpPr txBox="1"/>
          <p:nvPr>
            <p:ph type="title"/>
          </p:nvPr>
        </p:nvSpPr>
        <p:spPr>
          <a:xfrm>
            <a:off x="206725" y="375025"/>
            <a:ext cx="8520600" cy="572700"/>
          </a:xfrm>
          <a:prstGeom prst="rect">
            <a:avLst/>
          </a:prstGeom>
        </p:spPr>
        <p:txBody>
          <a:bodyPr anchorCtr="0" anchor="t" bIns="91425" lIns="91425" rIns="91425" tIns="91425">
            <a:noAutofit/>
          </a:bodyPr>
          <a:lstStyle/>
          <a:p>
            <a:pPr lvl="0">
              <a:spcBef>
                <a:spcPts val="0"/>
              </a:spcBef>
              <a:buNone/>
            </a:pPr>
            <a:r>
              <a:rPr lang="en"/>
              <a:t>Research</a:t>
            </a:r>
            <a:r>
              <a:rPr lang="en"/>
              <a:t> Question</a:t>
            </a:r>
          </a:p>
        </p:txBody>
      </p:sp>
      <p:sp>
        <p:nvSpPr>
          <p:cNvPr id="71" name="Shape 71"/>
          <p:cNvSpPr txBox="1"/>
          <p:nvPr>
            <p:ph idx="1" type="body"/>
          </p:nvPr>
        </p:nvSpPr>
        <p:spPr>
          <a:xfrm>
            <a:off x="206725" y="1082475"/>
            <a:ext cx="8520600" cy="3416400"/>
          </a:xfrm>
          <a:prstGeom prst="rect">
            <a:avLst/>
          </a:prstGeom>
        </p:spPr>
        <p:txBody>
          <a:bodyPr anchorCtr="0" anchor="t" bIns="91425" lIns="91425" rIns="91425" tIns="91425">
            <a:noAutofit/>
          </a:bodyPr>
          <a:lstStyle/>
          <a:p>
            <a:pPr indent="-381000" lvl="0" marL="457200">
              <a:spcBef>
                <a:spcPts val="0"/>
              </a:spcBef>
              <a:buClr>
                <a:srgbClr val="000000"/>
              </a:buClr>
              <a:buSzPct val="100000"/>
            </a:pPr>
            <a:r>
              <a:rPr lang="en" sz="2400">
                <a:solidFill>
                  <a:srgbClr val="000000"/>
                </a:solidFill>
              </a:rPr>
              <a:t>Would two seeds in the same spot, radish and corn, radish and mung bean, and mung bean and corn, grow better than one seed on its own?</a:t>
            </a:r>
          </a:p>
        </p:txBody>
      </p:sp>
      <p:pic>
        <p:nvPicPr>
          <p:cNvPr descr="Free vector graphic: Question Mark, Question - Free Image on ..." id="72" name="Shape 72"/>
          <p:cNvPicPr preferRelativeResize="0"/>
          <p:nvPr/>
        </p:nvPicPr>
        <p:blipFill>
          <a:blip r:embed="rId3">
            <a:alphaModFix/>
          </a:blip>
          <a:stretch>
            <a:fillRect/>
          </a:stretch>
        </p:blipFill>
        <p:spPr>
          <a:xfrm>
            <a:off x="3052850" y="2843650"/>
            <a:ext cx="2411375" cy="2299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76" name="Shape 76"/>
        <p:cNvGrpSpPr/>
        <p:nvPr/>
      </p:nvGrpSpPr>
      <p:grpSpPr>
        <a:xfrm>
          <a:off x="0" y="0"/>
          <a:ext cx="0" cy="0"/>
          <a:chOff x="0" y="0"/>
          <a:chExt cx="0" cy="0"/>
        </a:xfrm>
      </p:grpSpPr>
      <p:sp>
        <p:nvSpPr>
          <p:cNvPr id="77" name="Shape 77"/>
          <p:cNvSpPr txBox="1"/>
          <p:nvPr>
            <p:ph type="title"/>
          </p:nvPr>
        </p:nvSpPr>
        <p:spPr>
          <a:xfrm>
            <a:off x="62225" y="53025"/>
            <a:ext cx="8520600" cy="572700"/>
          </a:xfrm>
          <a:prstGeom prst="rect">
            <a:avLst/>
          </a:prstGeom>
        </p:spPr>
        <p:txBody>
          <a:bodyPr anchorCtr="0" anchor="t" bIns="91425" lIns="91425" rIns="91425" tIns="91425">
            <a:noAutofit/>
          </a:bodyPr>
          <a:lstStyle/>
          <a:p>
            <a:pPr lvl="0">
              <a:spcBef>
                <a:spcPts val="0"/>
              </a:spcBef>
              <a:buNone/>
            </a:pPr>
            <a:r>
              <a:rPr lang="en"/>
              <a:t>Predictions</a:t>
            </a:r>
          </a:p>
        </p:txBody>
      </p:sp>
      <p:sp>
        <p:nvSpPr>
          <p:cNvPr id="78" name="Shape 78"/>
          <p:cNvSpPr txBox="1"/>
          <p:nvPr>
            <p:ph idx="1" type="body"/>
          </p:nvPr>
        </p:nvSpPr>
        <p:spPr>
          <a:xfrm>
            <a:off x="192925" y="760250"/>
            <a:ext cx="8520600" cy="3755700"/>
          </a:xfrm>
          <a:prstGeom prst="rect">
            <a:avLst/>
          </a:prstGeom>
        </p:spPr>
        <p:txBody>
          <a:bodyPr anchorCtr="0" anchor="t" bIns="91425" lIns="91425" rIns="91425" tIns="91425">
            <a:noAutofit/>
          </a:bodyPr>
          <a:lstStyle/>
          <a:p>
            <a:pPr indent="-368300" lvl="0" marL="457200" rtl="0">
              <a:spcBef>
                <a:spcPts val="0"/>
              </a:spcBef>
              <a:buClr>
                <a:srgbClr val="000000"/>
              </a:buClr>
              <a:buSzPct val="100000"/>
              <a:buChar char="●"/>
            </a:pPr>
            <a:r>
              <a:rPr lang="en" sz="2200">
                <a:solidFill>
                  <a:srgbClr val="000000"/>
                </a:solidFill>
              </a:rPr>
              <a:t>the plants with one seed will grow faster than the plant with two seeds, we think this because the plant with two seeds may be affected if the two plants are trying to grow together to form into one plant.</a:t>
            </a:r>
          </a:p>
          <a:p>
            <a:pPr indent="-368300" lvl="0" marL="457200" rtl="0">
              <a:spcBef>
                <a:spcPts val="0"/>
              </a:spcBef>
              <a:buClr>
                <a:srgbClr val="000000"/>
              </a:buClr>
              <a:buSzPct val="100000"/>
              <a:buChar char="●"/>
            </a:pPr>
            <a:r>
              <a:rPr lang="en" sz="2200">
                <a:solidFill>
                  <a:srgbClr val="000000"/>
                </a:solidFill>
              </a:rPr>
              <a:t> the radish and corn and the radish and mung bean will compete for space and water.</a:t>
            </a:r>
          </a:p>
          <a:p>
            <a:pPr indent="-368300" lvl="0" marL="457200">
              <a:spcBef>
                <a:spcPts val="0"/>
              </a:spcBef>
              <a:buClr>
                <a:srgbClr val="000000"/>
              </a:buClr>
              <a:buSzPct val="100000"/>
              <a:buChar char="●"/>
            </a:pPr>
            <a:r>
              <a:rPr lang="en" sz="2200">
                <a:solidFill>
                  <a:srgbClr val="000000"/>
                </a:solidFill>
              </a:rPr>
              <a:t> the mung bean and corn will try to grow into one because these two plants have roots that would grow easily together especially if placed in the same spot and watered the same amount of water. The radish is round so it wouldn't grow as well with roots.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82" name="Shape 82"/>
        <p:cNvGrpSpPr/>
        <p:nvPr/>
      </p:nvGrpSpPr>
      <p:grpSpPr>
        <a:xfrm>
          <a:off x="0" y="0"/>
          <a:ext cx="0" cy="0"/>
          <a:chOff x="0" y="0"/>
          <a:chExt cx="0" cy="0"/>
        </a:xfrm>
      </p:grpSpPr>
      <p:sp>
        <p:nvSpPr>
          <p:cNvPr id="83" name="Shape 83"/>
          <p:cNvSpPr txBox="1"/>
          <p:nvPr>
            <p:ph type="title"/>
          </p:nvPr>
        </p:nvSpPr>
        <p:spPr>
          <a:xfrm>
            <a:off x="106900" y="95025"/>
            <a:ext cx="8725500" cy="546300"/>
          </a:xfrm>
          <a:prstGeom prst="rect">
            <a:avLst/>
          </a:prstGeom>
        </p:spPr>
        <p:txBody>
          <a:bodyPr anchorCtr="0" anchor="t" bIns="91425" lIns="91425" rIns="91425" tIns="91425">
            <a:noAutofit/>
          </a:bodyPr>
          <a:lstStyle/>
          <a:p>
            <a:pPr lvl="0">
              <a:spcBef>
                <a:spcPts val="0"/>
              </a:spcBef>
              <a:buNone/>
            </a:pPr>
            <a:r>
              <a:rPr lang="en"/>
              <a:t>Methods</a:t>
            </a:r>
          </a:p>
        </p:txBody>
      </p:sp>
      <p:sp>
        <p:nvSpPr>
          <p:cNvPr id="84" name="Shape 84"/>
          <p:cNvSpPr txBox="1"/>
          <p:nvPr>
            <p:ph idx="1" type="body"/>
          </p:nvPr>
        </p:nvSpPr>
        <p:spPr>
          <a:xfrm>
            <a:off x="276400" y="757975"/>
            <a:ext cx="8386500" cy="2898600"/>
          </a:xfrm>
          <a:prstGeom prst="rect">
            <a:avLst/>
          </a:prstGeom>
        </p:spPr>
        <p:txBody>
          <a:bodyPr anchorCtr="0" anchor="t" bIns="91425" lIns="91425" rIns="91425" tIns="91425">
            <a:noAutofit/>
          </a:bodyPr>
          <a:lstStyle/>
          <a:p>
            <a:pPr indent="-228600" lvl="0" marL="457200" rtl="0">
              <a:spcBef>
                <a:spcPts val="0"/>
              </a:spcBef>
              <a:buClr>
                <a:srgbClr val="000000"/>
              </a:buClr>
            </a:pPr>
            <a:r>
              <a:rPr lang="en">
                <a:solidFill>
                  <a:srgbClr val="000000"/>
                </a:solidFill>
              </a:rPr>
              <a:t>we planted 2 seeds in the same spot and then one seed type planted by itself. </a:t>
            </a:r>
          </a:p>
          <a:p>
            <a:pPr indent="-228600" lvl="0" marL="457200" rtl="0">
              <a:spcBef>
                <a:spcPts val="0"/>
              </a:spcBef>
              <a:buClr>
                <a:srgbClr val="000000"/>
              </a:buClr>
              <a:buChar char="●"/>
            </a:pPr>
            <a:r>
              <a:rPr lang="en">
                <a:solidFill>
                  <a:srgbClr val="000000"/>
                </a:solidFill>
              </a:rPr>
              <a:t>We used 9 corn seeds, 9 mung bean bean seeds, and 9  radish seeds. </a:t>
            </a:r>
          </a:p>
          <a:p>
            <a:pPr indent="-228600" lvl="0" marL="457200" rtl="0">
              <a:spcBef>
                <a:spcPts val="0"/>
              </a:spcBef>
              <a:buClr>
                <a:srgbClr val="000000"/>
              </a:buClr>
              <a:buChar char="●"/>
            </a:pPr>
            <a:r>
              <a:rPr lang="en">
                <a:solidFill>
                  <a:srgbClr val="000000"/>
                </a:solidFill>
              </a:rPr>
              <a:t>We cut 3 soda bottles in half and put 3 seeds in each</a:t>
            </a:r>
          </a:p>
          <a:p>
            <a:pPr indent="-228600" lvl="0" marL="457200" rtl="0">
              <a:spcBef>
                <a:spcPts val="0"/>
              </a:spcBef>
              <a:buClr>
                <a:srgbClr val="000000"/>
              </a:buClr>
              <a:buChar char="●"/>
            </a:pPr>
            <a:r>
              <a:rPr lang="en">
                <a:solidFill>
                  <a:srgbClr val="000000"/>
                </a:solidFill>
              </a:rPr>
              <a:t> we originally used 60 ml of water per bottle/20ml per seed a day but that was too much so we cut it down to 30 ml a day.</a:t>
            </a:r>
          </a:p>
          <a:p>
            <a:pPr indent="-228600" lvl="0" marL="457200" rtl="0">
              <a:spcBef>
                <a:spcPts val="0"/>
              </a:spcBef>
              <a:buClr>
                <a:srgbClr val="000000"/>
              </a:buClr>
              <a:buChar char="●"/>
            </a:pPr>
            <a:r>
              <a:rPr lang="en">
                <a:solidFill>
                  <a:srgbClr val="000000"/>
                </a:solidFill>
              </a:rPr>
              <a:t>Our group grew our </a:t>
            </a:r>
            <a:r>
              <a:rPr lang="en">
                <a:solidFill>
                  <a:srgbClr val="000000"/>
                </a:solidFill>
              </a:rPr>
              <a:t>experimental and control plants for 20 days.</a:t>
            </a:r>
          </a:p>
          <a:p>
            <a:pPr lvl="0" rtl="0">
              <a:spcBef>
                <a:spcPts val="0"/>
              </a:spcBef>
              <a:buNone/>
            </a:pPr>
            <a:r>
              <a:t/>
            </a:r>
            <a:endParaRPr>
              <a:solidFill>
                <a:srgbClr val="000000"/>
              </a:solidFill>
            </a:endParaRPr>
          </a:p>
          <a:p>
            <a:pPr lvl="0">
              <a:spcBef>
                <a:spcPts val="0"/>
              </a:spcBef>
              <a:buNone/>
            </a:pPr>
            <a:r>
              <a:t/>
            </a:r>
            <a:endParaRPr/>
          </a:p>
        </p:txBody>
      </p:sp>
      <p:pic>
        <p:nvPicPr>
          <p:cNvPr descr="ps pic 7.jpg" id="85" name="Shape 85"/>
          <p:cNvPicPr preferRelativeResize="0"/>
          <p:nvPr/>
        </p:nvPicPr>
        <p:blipFill>
          <a:blip r:embed="rId3">
            <a:alphaModFix/>
          </a:blip>
          <a:stretch>
            <a:fillRect/>
          </a:stretch>
        </p:blipFill>
        <p:spPr>
          <a:xfrm>
            <a:off x="1040650" y="3337924"/>
            <a:ext cx="6857998" cy="17580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1000"/>
                                        <p:tgtEl>
                                          <p:spTgt spid="8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1000"/>
                                        <p:tgtEl>
                                          <p:spTgt spid="85"/>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89" name="Shape 89"/>
        <p:cNvGrpSpPr/>
        <p:nvPr/>
      </p:nvGrpSpPr>
      <p:grpSpPr>
        <a:xfrm>
          <a:off x="0" y="0"/>
          <a:ext cx="0" cy="0"/>
          <a:chOff x="0" y="0"/>
          <a:chExt cx="0" cy="0"/>
        </a:xfrm>
      </p:grpSpPr>
      <p:sp>
        <p:nvSpPr>
          <p:cNvPr id="90" name="Shape 90"/>
          <p:cNvSpPr txBox="1"/>
          <p:nvPr>
            <p:ph type="title"/>
          </p:nvPr>
        </p:nvSpPr>
        <p:spPr>
          <a:xfrm>
            <a:off x="478000" y="392000"/>
            <a:ext cx="8520600" cy="572700"/>
          </a:xfrm>
          <a:prstGeom prst="rect">
            <a:avLst/>
          </a:prstGeom>
        </p:spPr>
        <p:txBody>
          <a:bodyPr anchorCtr="0" anchor="t" bIns="91425" lIns="91425" rIns="91425" tIns="91425">
            <a:noAutofit/>
          </a:bodyPr>
          <a:lstStyle/>
          <a:p>
            <a:pPr lvl="0">
              <a:spcBef>
                <a:spcPts val="0"/>
              </a:spcBef>
              <a:buNone/>
            </a:pPr>
            <a:r>
              <a:rPr lang="en"/>
              <a:t>Results</a:t>
            </a:r>
          </a:p>
        </p:txBody>
      </p:sp>
      <p:sp>
        <p:nvSpPr>
          <p:cNvPr id="91" name="Shape 91"/>
          <p:cNvSpPr txBox="1"/>
          <p:nvPr>
            <p:ph idx="1" type="body"/>
          </p:nvPr>
        </p:nvSpPr>
        <p:spPr>
          <a:xfrm>
            <a:off x="197675" y="863550"/>
            <a:ext cx="3342300" cy="3416400"/>
          </a:xfrm>
          <a:prstGeom prst="rect">
            <a:avLst/>
          </a:prstGeom>
        </p:spPr>
        <p:txBody>
          <a:bodyPr anchorCtr="0" anchor="t" bIns="91425" lIns="91425" rIns="91425" tIns="91425">
            <a:noAutofit/>
          </a:bodyPr>
          <a:lstStyle/>
          <a:p>
            <a:pPr indent="-228600" lvl="0" marL="457200" rtl="0">
              <a:spcBef>
                <a:spcPts val="0"/>
              </a:spcBef>
              <a:buClr>
                <a:srgbClr val="000000"/>
              </a:buClr>
            </a:pPr>
            <a:r>
              <a:rPr lang="en">
                <a:solidFill>
                  <a:srgbClr val="000000"/>
                </a:solidFill>
              </a:rPr>
              <a:t>After digging up the roots, we found that the plants did not grow together as we thought they might</a:t>
            </a:r>
          </a:p>
          <a:p>
            <a:pPr indent="-228600" lvl="0" marL="457200" rtl="0">
              <a:spcBef>
                <a:spcPts val="0"/>
              </a:spcBef>
              <a:buClr>
                <a:srgbClr val="000000"/>
              </a:buClr>
            </a:pPr>
            <a:r>
              <a:rPr lang="en">
                <a:solidFill>
                  <a:srgbClr val="000000"/>
                </a:solidFill>
              </a:rPr>
              <a:t>The control plants roots and the experiment plants roots look the same</a:t>
            </a:r>
          </a:p>
          <a:p>
            <a:pPr lvl="0" rtl="0">
              <a:spcBef>
                <a:spcPts val="0"/>
              </a:spcBef>
              <a:buNone/>
            </a:pPr>
            <a:r>
              <a:t/>
            </a:r>
            <a:endParaRPr/>
          </a:p>
          <a:p>
            <a:pPr lvl="0">
              <a:spcBef>
                <a:spcPts val="0"/>
              </a:spcBef>
              <a:buNone/>
            </a:pPr>
            <a:r>
              <a:t/>
            </a:r>
            <a:endParaRPr/>
          </a:p>
        </p:txBody>
      </p:sp>
      <p:pic>
        <p:nvPicPr>
          <p:cNvPr descr="graph (6).jpg" id="92" name="Shape 92"/>
          <p:cNvPicPr preferRelativeResize="0"/>
          <p:nvPr/>
        </p:nvPicPr>
        <p:blipFill>
          <a:blip r:embed="rId3">
            <a:alphaModFix/>
          </a:blip>
          <a:stretch>
            <a:fillRect/>
          </a:stretch>
        </p:blipFill>
        <p:spPr>
          <a:xfrm>
            <a:off x="4076700" y="742424"/>
            <a:ext cx="5067300" cy="365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000"/>
                                        <p:tgtEl>
                                          <p:spTgt spid="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96" name="Shape 96"/>
        <p:cNvGrpSpPr/>
        <p:nvPr/>
      </p:nvGrpSpPr>
      <p:grpSpPr>
        <a:xfrm>
          <a:off x="0" y="0"/>
          <a:ext cx="0" cy="0"/>
          <a:chOff x="0" y="0"/>
          <a:chExt cx="0" cy="0"/>
        </a:xfrm>
      </p:grpSpPr>
      <p:sp>
        <p:nvSpPr>
          <p:cNvPr id="97" name="Shape 97"/>
          <p:cNvSpPr txBox="1"/>
          <p:nvPr>
            <p:ph type="title"/>
          </p:nvPr>
        </p:nvSpPr>
        <p:spPr>
          <a:xfrm>
            <a:off x="311700" y="0"/>
            <a:ext cx="8520600" cy="572700"/>
          </a:xfrm>
          <a:prstGeom prst="rect">
            <a:avLst/>
          </a:prstGeom>
        </p:spPr>
        <p:txBody>
          <a:bodyPr anchorCtr="0" anchor="t" bIns="91425" lIns="91425" rIns="91425" tIns="91425">
            <a:noAutofit/>
          </a:bodyPr>
          <a:lstStyle/>
          <a:p>
            <a:pPr lvl="0">
              <a:spcBef>
                <a:spcPts val="0"/>
              </a:spcBef>
              <a:buNone/>
            </a:pPr>
            <a:r>
              <a:rPr lang="en"/>
              <a:t>Conclusion</a:t>
            </a:r>
          </a:p>
        </p:txBody>
      </p:sp>
      <p:sp>
        <p:nvSpPr>
          <p:cNvPr id="98" name="Shape 98"/>
          <p:cNvSpPr txBox="1"/>
          <p:nvPr>
            <p:ph idx="1" type="body"/>
          </p:nvPr>
        </p:nvSpPr>
        <p:spPr>
          <a:xfrm>
            <a:off x="311700" y="521775"/>
            <a:ext cx="8520600" cy="39909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A possible explanation for our results is that the roots of the plants competed for resources such as space and water.</a:t>
            </a:r>
          </a:p>
          <a:p>
            <a:pPr indent="-228600" lvl="0" marL="457200" rtl="0">
              <a:spcBef>
                <a:spcPts val="0"/>
              </a:spcBef>
              <a:buClr>
                <a:srgbClr val="000000"/>
              </a:buClr>
              <a:buChar char="●"/>
            </a:pPr>
            <a:r>
              <a:rPr lang="en">
                <a:solidFill>
                  <a:srgbClr val="000000"/>
                </a:solidFill>
              </a:rPr>
              <a:t>The data that we collected shows which plants grew best assuming that they did grow together. </a:t>
            </a:r>
          </a:p>
          <a:p>
            <a:pPr indent="-228600" lvl="0" marL="457200" rtl="0">
              <a:spcBef>
                <a:spcPts val="0"/>
              </a:spcBef>
              <a:buClr>
                <a:srgbClr val="000000"/>
              </a:buClr>
              <a:buChar char="●"/>
            </a:pPr>
            <a:r>
              <a:rPr lang="en">
                <a:solidFill>
                  <a:srgbClr val="000000"/>
                </a:solidFill>
              </a:rPr>
              <a:t> If they did grow together than the data we collected would show us which plants grew best. </a:t>
            </a:r>
          </a:p>
          <a:p>
            <a:pPr indent="-228600" lvl="0" marL="457200" rtl="0">
              <a:spcBef>
                <a:spcPts val="0"/>
              </a:spcBef>
              <a:buClr>
                <a:srgbClr val="000000"/>
              </a:buClr>
              <a:buChar char="●"/>
            </a:pPr>
            <a:r>
              <a:rPr lang="en">
                <a:solidFill>
                  <a:srgbClr val="000000"/>
                </a:solidFill>
              </a:rPr>
              <a:t>To further this experiment we could have planted perfectly at first instead of having to replant due to lack of soil and too much water.  </a:t>
            </a:r>
          </a:p>
          <a:p>
            <a:pPr lvl="0">
              <a:spcBef>
                <a:spcPts val="0"/>
              </a:spcBef>
              <a:buNone/>
            </a:pPr>
            <a:r>
              <a:rPr lang="en">
                <a:solidFill>
                  <a:srgbClr val="000000"/>
                </a:solidFill>
              </a:rPr>
              <a:t>Planting Science page:</a:t>
            </a:r>
            <a:r>
              <a:rPr lang="en" u="sng">
                <a:solidFill>
                  <a:schemeClr val="hlink"/>
                </a:solidFill>
                <a:hlinkClick r:id="rId3"/>
              </a:rPr>
              <a:t>https://plantingscience.org/projects/nebuzzell15/feed</a:t>
            </a:r>
          </a:p>
        </p:txBody>
      </p:sp>
      <p:pic>
        <p:nvPicPr>
          <p:cNvPr id="99" name="Shape 99"/>
          <p:cNvPicPr preferRelativeResize="0"/>
          <p:nvPr/>
        </p:nvPicPr>
        <p:blipFill>
          <a:blip r:embed="rId4">
            <a:alphaModFix/>
          </a:blip>
          <a:stretch>
            <a:fillRect/>
          </a:stretch>
        </p:blipFill>
        <p:spPr>
          <a:xfrm>
            <a:off x="3305750" y="3675475"/>
            <a:ext cx="3044773" cy="1587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